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23"/>
  </p:notesMasterIdLst>
  <p:sldIdLst>
    <p:sldId id="256" r:id="rId2"/>
    <p:sldId id="257" r:id="rId3"/>
    <p:sldId id="258" r:id="rId4"/>
    <p:sldId id="262" r:id="rId5"/>
    <p:sldId id="259" r:id="rId6"/>
    <p:sldId id="260" r:id="rId7"/>
    <p:sldId id="265" r:id="rId8"/>
    <p:sldId id="269" r:id="rId9"/>
    <p:sldId id="261" r:id="rId10"/>
    <p:sldId id="283" r:id="rId11"/>
    <p:sldId id="306" r:id="rId12"/>
    <p:sldId id="272" r:id="rId13"/>
    <p:sldId id="307" r:id="rId14"/>
    <p:sldId id="263" r:id="rId15"/>
    <p:sldId id="308" r:id="rId16"/>
    <p:sldId id="309" r:id="rId17"/>
    <p:sldId id="311" r:id="rId18"/>
    <p:sldId id="310" r:id="rId19"/>
    <p:sldId id="279" r:id="rId20"/>
    <p:sldId id="274" r:id="rId21"/>
    <p:sldId id="285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21636B-376F-4196-A4DB-0B82A9389711}">
  <a:tblStyle styleId="{A421636B-376F-4196-A4DB-0B82A93897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7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Bianchi" userId="1a1a236464fca534" providerId="LiveId" clId="{281D30CA-8582-4E3F-B132-0BC4B318BFBE}"/>
    <pc:docChg chg="undo custSel addSld delSld modSld sldOrd">
      <pc:chgData name="Leonardo Bianchi" userId="1a1a236464fca534" providerId="LiveId" clId="{281D30CA-8582-4E3F-B132-0BC4B318BFBE}" dt="2022-03-15T19:28:04.231" v="1032" actId="20577"/>
      <pc:docMkLst>
        <pc:docMk/>
      </pc:docMkLst>
      <pc:sldChg chg="addSp delSp modSp mod">
        <pc:chgData name="Leonardo Bianchi" userId="1a1a236464fca534" providerId="LiveId" clId="{281D30CA-8582-4E3F-B132-0BC4B318BFBE}" dt="2022-03-15T19:09:07.967" v="516" actId="1076"/>
        <pc:sldMkLst>
          <pc:docMk/>
          <pc:sldMk cId="0" sldId="263"/>
        </pc:sldMkLst>
        <pc:spChg chg="add del mod">
          <ac:chgData name="Leonardo Bianchi" userId="1a1a236464fca534" providerId="LiveId" clId="{281D30CA-8582-4E3F-B132-0BC4B318BFBE}" dt="2022-03-15T19:04:50.686" v="473" actId="478"/>
          <ac:spMkLst>
            <pc:docMk/>
            <pc:sldMk cId="0" sldId="263"/>
            <ac:spMk id="2" creationId="{0D00DF68-D808-447C-BDB8-848CAA432F6A}"/>
          </ac:spMkLst>
        </pc:spChg>
        <pc:spChg chg="add del mod">
          <ac:chgData name="Leonardo Bianchi" userId="1a1a236464fca534" providerId="LiveId" clId="{281D30CA-8582-4E3F-B132-0BC4B318BFBE}" dt="2022-03-15T19:07:22.461" v="492" actId="478"/>
          <ac:spMkLst>
            <pc:docMk/>
            <pc:sldMk cId="0" sldId="263"/>
            <ac:spMk id="8" creationId="{8B32ADFC-BB1F-4758-AD95-F194A5BD327E}"/>
          </ac:spMkLst>
        </pc:spChg>
        <pc:spChg chg="add del mod">
          <ac:chgData name="Leonardo Bianchi" userId="1a1a236464fca534" providerId="LiveId" clId="{281D30CA-8582-4E3F-B132-0BC4B318BFBE}" dt="2022-03-15T19:07:22.461" v="492" actId="478"/>
          <ac:spMkLst>
            <pc:docMk/>
            <pc:sldMk cId="0" sldId="263"/>
            <ac:spMk id="63" creationId="{D5D60C4D-D89F-4032-95A9-B074ED298264}"/>
          </ac:spMkLst>
        </pc:spChg>
        <pc:picChg chg="add del mod">
          <ac:chgData name="Leonardo Bianchi" userId="1a1a236464fca534" providerId="LiveId" clId="{281D30CA-8582-4E3F-B132-0BC4B318BFBE}" dt="2022-03-15T19:08:04.802" v="502" actId="478"/>
          <ac:picMkLst>
            <pc:docMk/>
            <pc:sldMk cId="0" sldId="263"/>
            <ac:picMk id="4" creationId="{48757AA1-DBE3-4366-A74D-BE6478B47ABA}"/>
          </ac:picMkLst>
        </pc:picChg>
        <pc:picChg chg="add del mod">
          <ac:chgData name="Leonardo Bianchi" userId="1a1a236464fca534" providerId="LiveId" clId="{281D30CA-8582-4E3F-B132-0BC4B318BFBE}" dt="2022-03-15T19:08:04.162" v="501" actId="478"/>
          <ac:picMkLst>
            <pc:docMk/>
            <pc:sldMk cId="0" sldId="263"/>
            <ac:picMk id="6" creationId="{8AA7AD9F-4F63-4436-8E68-B8B5E8E5C940}"/>
          </ac:picMkLst>
        </pc:picChg>
        <pc:picChg chg="add mod">
          <ac:chgData name="Leonardo Bianchi" userId="1a1a236464fca534" providerId="LiveId" clId="{281D30CA-8582-4E3F-B132-0BC4B318BFBE}" dt="2022-03-15T19:09:07.967" v="516" actId="1076"/>
          <ac:picMkLst>
            <pc:docMk/>
            <pc:sldMk cId="0" sldId="263"/>
            <ac:picMk id="10" creationId="{F876A744-6B62-42C5-A803-C140AD5253A9}"/>
          </ac:picMkLst>
        </pc:picChg>
        <pc:picChg chg="add mod">
          <ac:chgData name="Leonardo Bianchi" userId="1a1a236464fca534" providerId="LiveId" clId="{281D30CA-8582-4E3F-B132-0BC4B318BFBE}" dt="2022-03-15T19:09:04.853" v="515" actId="1076"/>
          <ac:picMkLst>
            <pc:docMk/>
            <pc:sldMk cId="0" sldId="263"/>
            <ac:picMk id="12" creationId="{6BA05F90-4CA3-4388-AD22-97D346148419}"/>
          </ac:picMkLst>
        </pc:picChg>
      </pc:sldChg>
      <pc:sldChg chg="del">
        <pc:chgData name="Leonardo Bianchi" userId="1a1a236464fca534" providerId="LiveId" clId="{281D30CA-8582-4E3F-B132-0BC4B318BFBE}" dt="2022-03-15T18:51:39.032" v="428" actId="2696"/>
        <pc:sldMkLst>
          <pc:docMk/>
          <pc:sldMk cId="0" sldId="264"/>
        </pc:sldMkLst>
      </pc:sldChg>
      <pc:sldChg chg="modSp mod">
        <pc:chgData name="Leonardo Bianchi" userId="1a1a236464fca534" providerId="LiveId" clId="{281D30CA-8582-4E3F-B132-0BC4B318BFBE}" dt="2022-03-15T18:58:53.299" v="434" actId="20577"/>
        <pc:sldMkLst>
          <pc:docMk/>
          <pc:sldMk cId="0" sldId="272"/>
        </pc:sldMkLst>
        <pc:spChg chg="mod">
          <ac:chgData name="Leonardo Bianchi" userId="1a1a236464fca534" providerId="LiveId" clId="{281D30CA-8582-4E3F-B132-0BC4B318BFBE}" dt="2022-03-15T18:58:53.299" v="434" actId="20577"/>
          <ac:spMkLst>
            <pc:docMk/>
            <pc:sldMk cId="0" sldId="272"/>
            <ac:spMk id="574" creationId="{00000000-0000-0000-0000-000000000000}"/>
          </ac:spMkLst>
        </pc:spChg>
      </pc:sldChg>
      <pc:sldChg chg="modSp mod">
        <pc:chgData name="Leonardo Bianchi" userId="1a1a236464fca534" providerId="LiveId" clId="{281D30CA-8582-4E3F-B132-0BC4B318BFBE}" dt="2022-03-15T18:48:44.121" v="427" actId="13926"/>
        <pc:sldMkLst>
          <pc:docMk/>
          <pc:sldMk cId="0" sldId="274"/>
        </pc:sldMkLst>
        <pc:spChg chg="mod">
          <ac:chgData name="Leonardo Bianchi" userId="1a1a236464fca534" providerId="LiveId" clId="{281D30CA-8582-4E3F-B132-0BC4B318BFBE}" dt="2022-03-15T18:48:44.121" v="427" actId="13926"/>
          <ac:spMkLst>
            <pc:docMk/>
            <pc:sldMk cId="0" sldId="274"/>
            <ac:spMk id="37" creationId="{46CA632D-6BCF-4666-A0AE-976D99D472E0}"/>
          </ac:spMkLst>
        </pc:spChg>
        <pc:spChg chg="mod">
          <ac:chgData name="Leonardo Bianchi" userId="1a1a236464fca534" providerId="LiveId" clId="{281D30CA-8582-4E3F-B132-0BC4B318BFBE}" dt="2022-03-15T18:47:45.721" v="333" actId="20577"/>
          <ac:spMkLst>
            <pc:docMk/>
            <pc:sldMk cId="0" sldId="274"/>
            <ac:spMk id="641" creationId="{00000000-0000-0000-0000-000000000000}"/>
          </ac:spMkLst>
        </pc:spChg>
        <pc:spChg chg="mod">
          <ac:chgData name="Leonardo Bianchi" userId="1a1a236464fca534" providerId="LiveId" clId="{281D30CA-8582-4E3F-B132-0BC4B318BFBE}" dt="2022-03-15T18:48:24.377" v="425" actId="20577"/>
          <ac:spMkLst>
            <pc:docMk/>
            <pc:sldMk cId="0" sldId="274"/>
            <ac:spMk id="643" creationId="{00000000-0000-0000-0000-000000000000}"/>
          </ac:spMkLst>
        </pc:spChg>
      </pc:sldChg>
      <pc:sldChg chg="modSp mod">
        <pc:chgData name="Leonardo Bianchi" userId="1a1a236464fca534" providerId="LiveId" clId="{281D30CA-8582-4E3F-B132-0BC4B318BFBE}" dt="2022-03-15T02:45:59.451" v="154" actId="20577"/>
        <pc:sldMkLst>
          <pc:docMk/>
          <pc:sldMk cId="0" sldId="283"/>
        </pc:sldMkLst>
        <pc:spChg chg="mod">
          <ac:chgData name="Leonardo Bianchi" userId="1a1a236464fca534" providerId="LiveId" clId="{281D30CA-8582-4E3F-B132-0BC4B318BFBE}" dt="2022-03-15T02:45:59.451" v="154" actId="20577"/>
          <ac:spMkLst>
            <pc:docMk/>
            <pc:sldMk cId="0" sldId="283"/>
            <ac:spMk id="965" creationId="{00000000-0000-0000-0000-000000000000}"/>
          </ac:spMkLst>
        </pc:spChg>
      </pc:sldChg>
      <pc:sldChg chg="ord">
        <pc:chgData name="Leonardo Bianchi" userId="1a1a236464fca534" providerId="LiveId" clId="{281D30CA-8582-4E3F-B132-0BC4B318BFBE}" dt="2022-03-15T19:08:00.420" v="500"/>
        <pc:sldMkLst>
          <pc:docMk/>
          <pc:sldMk cId="1848031057" sldId="307"/>
        </pc:sldMkLst>
      </pc:sldChg>
      <pc:sldChg chg="addSp delSp modSp new mod">
        <pc:chgData name="Leonardo Bianchi" userId="1a1a236464fca534" providerId="LiveId" clId="{281D30CA-8582-4E3F-B132-0BC4B318BFBE}" dt="2022-03-15T19:13:47.918" v="551"/>
        <pc:sldMkLst>
          <pc:docMk/>
          <pc:sldMk cId="3079845806" sldId="308"/>
        </pc:sldMkLst>
        <pc:spChg chg="del">
          <ac:chgData name="Leonardo Bianchi" userId="1a1a236464fca534" providerId="LiveId" clId="{281D30CA-8582-4E3F-B132-0BC4B318BFBE}" dt="2022-03-15T19:12:06.271" v="527" actId="478"/>
          <ac:spMkLst>
            <pc:docMk/>
            <pc:sldMk cId="3079845806" sldId="308"/>
            <ac:spMk id="2" creationId="{CE328112-11C1-4E5F-AD43-22A0818C25BE}"/>
          </ac:spMkLst>
        </pc:spChg>
        <pc:spChg chg="del">
          <ac:chgData name="Leonardo Bianchi" userId="1a1a236464fca534" providerId="LiveId" clId="{281D30CA-8582-4E3F-B132-0BC4B318BFBE}" dt="2022-03-15T19:11:53.766" v="520" actId="478"/>
          <ac:spMkLst>
            <pc:docMk/>
            <pc:sldMk cId="3079845806" sldId="308"/>
            <ac:spMk id="3" creationId="{9BA5FDC2-3A57-410D-AC73-A964BF255E4A}"/>
          </ac:spMkLst>
        </pc:spChg>
        <pc:spChg chg="del">
          <ac:chgData name="Leonardo Bianchi" userId="1a1a236464fca534" providerId="LiveId" clId="{281D30CA-8582-4E3F-B132-0BC4B318BFBE}" dt="2022-03-15T19:11:52.870" v="519" actId="478"/>
          <ac:spMkLst>
            <pc:docMk/>
            <pc:sldMk cId="3079845806" sldId="308"/>
            <ac:spMk id="4" creationId="{29AF03B9-DB4D-43B7-AE09-29260C2C214A}"/>
          </ac:spMkLst>
        </pc:spChg>
        <pc:spChg chg="del">
          <ac:chgData name="Leonardo Bianchi" userId="1a1a236464fca534" providerId="LiveId" clId="{281D30CA-8582-4E3F-B132-0BC4B318BFBE}" dt="2022-03-15T19:11:50.941" v="518" actId="478"/>
          <ac:spMkLst>
            <pc:docMk/>
            <pc:sldMk cId="3079845806" sldId="308"/>
            <ac:spMk id="5" creationId="{09A8C695-4971-4170-A63F-4823F9501FBB}"/>
          </ac:spMkLst>
        </pc:spChg>
        <pc:spChg chg="del">
          <ac:chgData name="Leonardo Bianchi" userId="1a1a236464fca534" providerId="LiveId" clId="{281D30CA-8582-4E3F-B132-0BC4B318BFBE}" dt="2022-03-15T19:11:59.627" v="523" actId="478"/>
          <ac:spMkLst>
            <pc:docMk/>
            <pc:sldMk cId="3079845806" sldId="308"/>
            <ac:spMk id="6" creationId="{8CB33875-FEAF-4347-BA71-3ABA38998A11}"/>
          </ac:spMkLst>
        </pc:spChg>
        <pc:spChg chg="del">
          <ac:chgData name="Leonardo Bianchi" userId="1a1a236464fca534" providerId="LiveId" clId="{281D30CA-8582-4E3F-B132-0BC4B318BFBE}" dt="2022-03-15T19:11:58.633" v="522" actId="478"/>
          <ac:spMkLst>
            <pc:docMk/>
            <pc:sldMk cId="3079845806" sldId="308"/>
            <ac:spMk id="7" creationId="{2C519EB2-4BFA-456F-AA65-FD68775503C1}"/>
          </ac:spMkLst>
        </pc:spChg>
        <pc:spChg chg="del">
          <ac:chgData name="Leonardo Bianchi" userId="1a1a236464fca534" providerId="LiveId" clId="{281D30CA-8582-4E3F-B132-0BC4B318BFBE}" dt="2022-03-15T19:11:56.394" v="521" actId="478"/>
          <ac:spMkLst>
            <pc:docMk/>
            <pc:sldMk cId="3079845806" sldId="308"/>
            <ac:spMk id="8" creationId="{589641F6-8E1E-46B3-A394-1E942A612D09}"/>
          </ac:spMkLst>
        </pc:spChg>
        <pc:spChg chg="del">
          <ac:chgData name="Leonardo Bianchi" userId="1a1a236464fca534" providerId="LiveId" clId="{281D30CA-8582-4E3F-B132-0BC4B318BFBE}" dt="2022-03-15T19:12:04.655" v="526" actId="478"/>
          <ac:spMkLst>
            <pc:docMk/>
            <pc:sldMk cId="3079845806" sldId="308"/>
            <ac:spMk id="9" creationId="{29903417-5A87-4D23-8227-B75CBD2D75CF}"/>
          </ac:spMkLst>
        </pc:spChg>
        <pc:spChg chg="del">
          <ac:chgData name="Leonardo Bianchi" userId="1a1a236464fca534" providerId="LiveId" clId="{281D30CA-8582-4E3F-B132-0BC4B318BFBE}" dt="2022-03-15T19:12:02.983" v="525" actId="478"/>
          <ac:spMkLst>
            <pc:docMk/>
            <pc:sldMk cId="3079845806" sldId="308"/>
            <ac:spMk id="10" creationId="{746C5078-199A-42C9-84D9-5C1550DE6E6A}"/>
          </ac:spMkLst>
        </pc:spChg>
        <pc:spChg chg="del">
          <ac:chgData name="Leonardo Bianchi" userId="1a1a236464fca534" providerId="LiveId" clId="{281D30CA-8582-4E3F-B132-0BC4B318BFBE}" dt="2022-03-15T19:12:00.748" v="524" actId="478"/>
          <ac:spMkLst>
            <pc:docMk/>
            <pc:sldMk cId="3079845806" sldId="308"/>
            <ac:spMk id="11" creationId="{1DEC921D-98DD-4453-A5EB-1A2551E0D081}"/>
          </ac:spMkLst>
        </pc:spChg>
        <pc:spChg chg="add mod">
          <ac:chgData name="Leonardo Bianchi" userId="1a1a236464fca534" providerId="LiveId" clId="{281D30CA-8582-4E3F-B132-0BC4B318BFBE}" dt="2022-03-15T19:13:47.918" v="551"/>
          <ac:spMkLst>
            <pc:docMk/>
            <pc:sldMk cId="3079845806" sldId="308"/>
            <ac:spMk id="16" creationId="{86E221F1-9EC0-4359-B89F-AA362004DCC6}"/>
          </ac:spMkLst>
        </pc:spChg>
        <pc:picChg chg="add mod">
          <ac:chgData name="Leonardo Bianchi" userId="1a1a236464fca534" providerId="LiveId" clId="{281D30CA-8582-4E3F-B132-0BC4B318BFBE}" dt="2022-03-15T19:13:12.363" v="550" actId="1076"/>
          <ac:picMkLst>
            <pc:docMk/>
            <pc:sldMk cId="3079845806" sldId="308"/>
            <ac:picMk id="13" creationId="{E21703C8-528B-4044-8479-0EDCC5EA876B}"/>
          </ac:picMkLst>
        </pc:picChg>
        <pc:picChg chg="add mod">
          <ac:chgData name="Leonardo Bianchi" userId="1a1a236464fca534" providerId="LiveId" clId="{281D30CA-8582-4E3F-B132-0BC4B318BFBE}" dt="2022-03-15T19:12:54.420" v="546" actId="1076"/>
          <ac:picMkLst>
            <pc:docMk/>
            <pc:sldMk cId="3079845806" sldId="308"/>
            <ac:picMk id="15" creationId="{3825AB26-52AA-46A1-93A0-309C452A3A06}"/>
          </ac:picMkLst>
        </pc:picChg>
      </pc:sldChg>
      <pc:sldChg chg="addSp delSp modSp add mod ord">
        <pc:chgData name="Leonardo Bianchi" userId="1a1a236464fca534" providerId="LiveId" clId="{281D30CA-8582-4E3F-B132-0BC4B318BFBE}" dt="2022-03-15T19:26:25.585" v="829" actId="20577"/>
        <pc:sldMkLst>
          <pc:docMk/>
          <pc:sldMk cId="3648240732" sldId="309"/>
        </pc:sldMkLst>
        <pc:spChg chg="add del mod">
          <ac:chgData name="Leonardo Bianchi" userId="1a1a236464fca534" providerId="LiveId" clId="{281D30CA-8582-4E3F-B132-0BC4B318BFBE}" dt="2022-03-15T19:18:05.072" v="734" actId="478"/>
          <ac:spMkLst>
            <pc:docMk/>
            <pc:sldMk cId="3648240732" sldId="309"/>
            <ac:spMk id="3" creationId="{BEC39669-187E-4973-A2B0-29B0776F3BCA}"/>
          </ac:spMkLst>
        </pc:spChg>
        <pc:spChg chg="add mod">
          <ac:chgData name="Leonardo Bianchi" userId="1a1a236464fca534" providerId="LiveId" clId="{281D30CA-8582-4E3F-B132-0BC4B318BFBE}" dt="2022-03-15T19:20:17.843" v="742" actId="1076"/>
          <ac:spMkLst>
            <pc:docMk/>
            <pc:sldMk cId="3648240732" sldId="309"/>
            <ac:spMk id="20" creationId="{2AE3FB16-5CC9-4364-A14B-7A32F094F3EB}"/>
          </ac:spMkLst>
        </pc:spChg>
        <pc:spChg chg="mod">
          <ac:chgData name="Leonardo Bianchi" userId="1a1a236464fca534" providerId="LiveId" clId="{281D30CA-8582-4E3F-B132-0BC4B318BFBE}" dt="2022-03-15T19:16:17.198" v="582" actId="20577"/>
          <ac:spMkLst>
            <pc:docMk/>
            <pc:sldMk cId="3648240732" sldId="309"/>
            <ac:spMk id="762" creationId="{00000000-0000-0000-0000-000000000000}"/>
          </ac:spMkLst>
        </pc:spChg>
        <pc:spChg chg="mod">
          <ac:chgData name="Leonardo Bianchi" userId="1a1a236464fca534" providerId="LiveId" clId="{281D30CA-8582-4E3F-B132-0BC4B318BFBE}" dt="2022-03-15T19:26:25.585" v="829" actId="20577"/>
          <ac:spMkLst>
            <pc:docMk/>
            <pc:sldMk cId="3648240732" sldId="309"/>
            <ac:spMk id="763" creationId="{00000000-0000-0000-0000-000000000000}"/>
          </ac:spMkLst>
        </pc:spChg>
        <pc:spChg chg="del">
          <ac:chgData name="Leonardo Bianchi" userId="1a1a236464fca534" providerId="LiveId" clId="{281D30CA-8582-4E3F-B132-0BC4B318BFBE}" dt="2022-03-15T19:18:00.053" v="733" actId="478"/>
          <ac:spMkLst>
            <pc:docMk/>
            <pc:sldMk cId="3648240732" sldId="309"/>
            <ac:spMk id="764" creationId="{00000000-0000-0000-0000-000000000000}"/>
          </ac:spMkLst>
        </pc:spChg>
        <pc:picChg chg="add mod">
          <ac:chgData name="Leonardo Bianchi" userId="1a1a236464fca534" providerId="LiveId" clId="{281D30CA-8582-4E3F-B132-0BC4B318BFBE}" dt="2022-03-15T19:20:01.152" v="739" actId="14100"/>
          <ac:picMkLst>
            <pc:docMk/>
            <pc:sldMk cId="3648240732" sldId="309"/>
            <ac:picMk id="1026" creationId="{45225BDC-9C5E-499E-B9F3-2861C6FA6409}"/>
          </ac:picMkLst>
        </pc:picChg>
        <pc:picChg chg="del">
          <ac:chgData name="Leonardo Bianchi" userId="1a1a236464fca534" providerId="LiveId" clId="{281D30CA-8582-4E3F-B132-0BC4B318BFBE}" dt="2022-03-15T19:19:48.444" v="735" actId="478"/>
          <ac:picMkLst>
            <pc:docMk/>
            <pc:sldMk cId="3648240732" sldId="309"/>
            <ac:picMk id="6146" creationId="{5D619F74-8521-4FFD-811B-4CE4098A9A77}"/>
          </ac:picMkLst>
        </pc:picChg>
      </pc:sldChg>
      <pc:sldChg chg="addSp delSp modSp add mod">
        <pc:chgData name="Leonardo Bianchi" userId="1a1a236464fca534" providerId="LiveId" clId="{281D30CA-8582-4E3F-B132-0BC4B318BFBE}" dt="2022-03-15T19:28:04.231" v="1032" actId="20577"/>
        <pc:sldMkLst>
          <pc:docMk/>
          <pc:sldMk cId="3682921907" sldId="310"/>
        </pc:sldMkLst>
        <pc:spChg chg="add mod">
          <ac:chgData name="Leonardo Bianchi" userId="1a1a236464fca534" providerId="LiveId" clId="{281D30CA-8582-4E3F-B132-0BC4B318BFBE}" dt="2022-03-15T19:25:36.767" v="752" actId="1076"/>
          <ac:spMkLst>
            <pc:docMk/>
            <pc:sldMk cId="3682921907" sldId="310"/>
            <ac:spMk id="18" creationId="{AB122DCD-3044-4A46-82AA-268DB857E079}"/>
          </ac:spMkLst>
        </pc:spChg>
        <pc:spChg chg="mod">
          <ac:chgData name="Leonardo Bianchi" userId="1a1a236464fca534" providerId="LiveId" clId="{281D30CA-8582-4E3F-B132-0BC4B318BFBE}" dt="2022-03-15T19:17:13.299" v="727" actId="20577"/>
          <ac:spMkLst>
            <pc:docMk/>
            <pc:sldMk cId="3682921907" sldId="310"/>
            <ac:spMk id="762" creationId="{00000000-0000-0000-0000-000000000000}"/>
          </ac:spMkLst>
        </pc:spChg>
        <pc:spChg chg="mod">
          <ac:chgData name="Leonardo Bianchi" userId="1a1a236464fca534" providerId="LiveId" clId="{281D30CA-8582-4E3F-B132-0BC4B318BFBE}" dt="2022-03-15T19:28:04.231" v="1032" actId="20577"/>
          <ac:spMkLst>
            <pc:docMk/>
            <pc:sldMk cId="3682921907" sldId="310"/>
            <ac:spMk id="763" creationId="{00000000-0000-0000-0000-000000000000}"/>
          </ac:spMkLst>
        </pc:spChg>
        <pc:spChg chg="del mod">
          <ac:chgData name="Leonardo Bianchi" userId="1a1a236464fca534" providerId="LiveId" clId="{281D30CA-8582-4E3F-B132-0BC4B318BFBE}" dt="2022-03-15T19:17:49.707" v="730" actId="478"/>
          <ac:spMkLst>
            <pc:docMk/>
            <pc:sldMk cId="3682921907" sldId="310"/>
            <ac:spMk id="764" creationId="{00000000-0000-0000-0000-000000000000}"/>
          </ac:spMkLst>
        </pc:spChg>
        <pc:picChg chg="add mod">
          <ac:chgData name="Leonardo Bianchi" userId="1a1a236464fca534" providerId="LiveId" clId="{281D30CA-8582-4E3F-B132-0BC4B318BFBE}" dt="2022-03-15T19:25:25.961" v="750" actId="1076"/>
          <ac:picMkLst>
            <pc:docMk/>
            <pc:sldMk cId="3682921907" sldId="310"/>
            <ac:picMk id="3074" creationId="{4C96DFA2-71BC-4847-A963-37D612C9239C}"/>
          </ac:picMkLst>
        </pc:picChg>
        <pc:picChg chg="del">
          <ac:chgData name="Leonardo Bianchi" userId="1a1a236464fca534" providerId="LiveId" clId="{281D30CA-8582-4E3F-B132-0BC4B318BFBE}" dt="2022-03-15T19:25:15.323" v="748" actId="478"/>
          <ac:picMkLst>
            <pc:docMk/>
            <pc:sldMk cId="3682921907" sldId="310"/>
            <ac:picMk id="6146" creationId="{5D619F74-8521-4FFD-811B-4CE4098A9A77}"/>
          </ac:picMkLst>
        </pc:picChg>
      </pc:sldChg>
      <pc:sldChg chg="addSp delSp modSp add mod">
        <pc:chgData name="Leonardo Bianchi" userId="1a1a236464fca534" providerId="LiveId" clId="{281D30CA-8582-4E3F-B132-0BC4B318BFBE}" dt="2022-03-15T19:27:30.350" v="938" actId="20577"/>
        <pc:sldMkLst>
          <pc:docMk/>
          <pc:sldMk cId="2703034527" sldId="311"/>
        </pc:sldMkLst>
        <pc:spChg chg="add del mod">
          <ac:chgData name="Leonardo Bianchi" userId="1a1a236464fca534" providerId="LiveId" clId="{281D30CA-8582-4E3F-B132-0BC4B318BFBE}" dt="2022-03-15T19:17:56.287" v="732" actId="478"/>
          <ac:spMkLst>
            <pc:docMk/>
            <pc:sldMk cId="2703034527" sldId="311"/>
            <ac:spMk id="3" creationId="{6BB36848-4804-4A4A-B4FB-1E16480BA6BB}"/>
          </ac:spMkLst>
        </pc:spChg>
        <pc:spChg chg="add mod">
          <ac:chgData name="Leonardo Bianchi" userId="1a1a236464fca534" providerId="LiveId" clId="{281D30CA-8582-4E3F-B132-0BC4B318BFBE}" dt="2022-03-15T19:23:50.518" v="747" actId="1076"/>
          <ac:spMkLst>
            <pc:docMk/>
            <pc:sldMk cId="2703034527" sldId="311"/>
            <ac:spMk id="20" creationId="{DF7AE410-4A15-4AD1-8786-EA8EDB46618B}"/>
          </ac:spMkLst>
        </pc:spChg>
        <pc:spChg chg="mod">
          <ac:chgData name="Leonardo Bianchi" userId="1a1a236464fca534" providerId="LiveId" clId="{281D30CA-8582-4E3F-B132-0BC4B318BFBE}" dt="2022-03-15T19:16:37.624" v="611" actId="20577"/>
          <ac:spMkLst>
            <pc:docMk/>
            <pc:sldMk cId="2703034527" sldId="311"/>
            <ac:spMk id="762" creationId="{00000000-0000-0000-0000-000000000000}"/>
          </ac:spMkLst>
        </pc:spChg>
        <pc:spChg chg="mod">
          <ac:chgData name="Leonardo Bianchi" userId="1a1a236464fca534" providerId="LiveId" clId="{281D30CA-8582-4E3F-B132-0BC4B318BFBE}" dt="2022-03-15T19:27:30.350" v="938" actId="20577"/>
          <ac:spMkLst>
            <pc:docMk/>
            <pc:sldMk cId="2703034527" sldId="311"/>
            <ac:spMk id="763" creationId="{00000000-0000-0000-0000-000000000000}"/>
          </ac:spMkLst>
        </pc:spChg>
        <pc:spChg chg="del">
          <ac:chgData name="Leonardo Bianchi" userId="1a1a236464fca534" providerId="LiveId" clId="{281D30CA-8582-4E3F-B132-0BC4B318BFBE}" dt="2022-03-15T19:17:52.588" v="731" actId="478"/>
          <ac:spMkLst>
            <pc:docMk/>
            <pc:sldMk cId="2703034527" sldId="311"/>
            <ac:spMk id="764" creationId="{00000000-0000-0000-0000-000000000000}"/>
          </ac:spMkLst>
        </pc:spChg>
        <pc:picChg chg="add mod">
          <ac:chgData name="Leonardo Bianchi" userId="1a1a236464fca534" providerId="LiveId" clId="{281D30CA-8582-4E3F-B132-0BC4B318BFBE}" dt="2022-03-15T19:23:41.539" v="745" actId="1076"/>
          <ac:picMkLst>
            <pc:docMk/>
            <pc:sldMk cId="2703034527" sldId="311"/>
            <ac:picMk id="2050" creationId="{68FDCEE4-887A-4C48-888E-B3808C80E7E9}"/>
          </ac:picMkLst>
        </pc:picChg>
        <pc:picChg chg="del">
          <ac:chgData name="Leonardo Bianchi" userId="1a1a236464fca534" providerId="LiveId" clId="{281D30CA-8582-4E3F-B132-0BC4B318BFBE}" dt="2022-03-15T19:23:36.192" v="743" actId="478"/>
          <ac:picMkLst>
            <pc:docMk/>
            <pc:sldMk cId="2703034527" sldId="311"/>
            <ac:picMk id="6146" creationId="{5D619F74-8521-4FFD-811B-4CE4098A9A77}"/>
          </ac:picMkLst>
        </pc:picChg>
      </pc:sldChg>
      <pc:sldMasterChg chg="delSldLayout">
        <pc:chgData name="Leonardo Bianchi" userId="1a1a236464fca534" providerId="LiveId" clId="{281D30CA-8582-4E3F-B132-0BC4B318BFBE}" dt="2022-03-15T18:51:39.032" v="428" actId="2696"/>
        <pc:sldMasterMkLst>
          <pc:docMk/>
          <pc:sldMasterMk cId="0" sldId="2147483675"/>
        </pc:sldMasterMkLst>
        <pc:sldLayoutChg chg="del">
          <pc:chgData name="Leonardo Bianchi" userId="1a1a236464fca534" providerId="LiveId" clId="{281D30CA-8582-4E3F-B132-0BC4B318BFBE}" dt="2022-03-15T18:51:39.032" v="428" actId="2696"/>
          <pc:sldLayoutMkLst>
            <pc:docMk/>
            <pc:sldMasterMk cId="0" sldId="2147483675"/>
            <pc:sldLayoutMk cId="0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aaee3e9d29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aaee3e9d29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b53c60f382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b53c60f382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b53c60f382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b53c60f382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912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bb7873f9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bb7873f9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b53c60f382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b53c60f382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765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b53c60f382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b53c60f382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385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b53c60f382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b53c60f382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454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b53c60f382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b53c60f382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b53c60f382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b53c60f382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aaee3e9d2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aaee3e9d29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4cf40678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4cf40678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4cf40678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4cf40678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4cf406781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4cf406781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4cf406781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4cf406781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53c60f38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53c60f38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b53c60f38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b53c60f38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50efd9d3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50efd9d3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669050" y="1443525"/>
            <a:ext cx="4761600" cy="17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669093" y="3384325"/>
            <a:ext cx="47616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">
    <p:bg>
      <p:bgPr>
        <a:solidFill>
          <a:schemeClr val="dk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379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/>
          </p:nvPr>
        </p:nvSpPr>
        <p:spPr>
          <a:xfrm>
            <a:off x="7379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737938" y="23501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7379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5"/>
          </p:nvPr>
        </p:nvSpPr>
        <p:spPr>
          <a:xfrm>
            <a:off x="7379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6"/>
          </p:nvPr>
        </p:nvSpPr>
        <p:spPr>
          <a:xfrm>
            <a:off x="7379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33283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8"/>
          </p:nvPr>
        </p:nvSpPr>
        <p:spPr>
          <a:xfrm>
            <a:off x="33283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3328338" y="23501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>
            <a:off x="33283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4"/>
          </p:nvPr>
        </p:nvSpPr>
        <p:spPr>
          <a:xfrm>
            <a:off x="33283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5"/>
          </p:nvPr>
        </p:nvSpPr>
        <p:spPr>
          <a:xfrm>
            <a:off x="33283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6" hasCustomPrompt="1"/>
          </p:nvPr>
        </p:nvSpPr>
        <p:spPr>
          <a:xfrm>
            <a:off x="59187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7"/>
          </p:nvPr>
        </p:nvSpPr>
        <p:spPr>
          <a:xfrm>
            <a:off x="59187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8"/>
          </p:nvPr>
        </p:nvSpPr>
        <p:spPr>
          <a:xfrm>
            <a:off x="5918738" y="23501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9" hasCustomPrompt="1"/>
          </p:nvPr>
        </p:nvSpPr>
        <p:spPr>
          <a:xfrm>
            <a:off x="59187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0"/>
          </p:nvPr>
        </p:nvSpPr>
        <p:spPr>
          <a:xfrm>
            <a:off x="59187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21"/>
          </p:nvPr>
        </p:nvSpPr>
        <p:spPr>
          <a:xfrm>
            <a:off x="59187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">
    <p:bg>
      <p:bgPr>
        <a:solidFill>
          <a:schemeClr val="dk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713225" y="1712875"/>
            <a:ext cx="38589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713225" y="2416700"/>
            <a:ext cx="3858900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dk2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2" hasCustomPrompt="1"/>
          </p:nvPr>
        </p:nvSpPr>
        <p:spPr>
          <a:xfrm>
            <a:off x="877185" y="2495550"/>
            <a:ext cx="20595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 idx="3"/>
          </p:nvPr>
        </p:nvSpPr>
        <p:spPr>
          <a:xfrm>
            <a:off x="877175" y="3383550"/>
            <a:ext cx="20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877175" y="3750300"/>
            <a:ext cx="20595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 idx="4" hasCustomPrompt="1"/>
          </p:nvPr>
        </p:nvSpPr>
        <p:spPr>
          <a:xfrm>
            <a:off x="3542258" y="2495550"/>
            <a:ext cx="20595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5"/>
          </p:nvPr>
        </p:nvSpPr>
        <p:spPr>
          <a:xfrm>
            <a:off x="3542247" y="3383550"/>
            <a:ext cx="20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6"/>
          </p:nvPr>
        </p:nvSpPr>
        <p:spPr>
          <a:xfrm>
            <a:off x="3542247" y="3750300"/>
            <a:ext cx="20595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 idx="7" hasCustomPrompt="1"/>
          </p:nvPr>
        </p:nvSpPr>
        <p:spPr>
          <a:xfrm>
            <a:off x="6207330" y="2495550"/>
            <a:ext cx="20595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 idx="8"/>
          </p:nvPr>
        </p:nvSpPr>
        <p:spPr>
          <a:xfrm>
            <a:off x="6207320" y="3383550"/>
            <a:ext cx="20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9"/>
          </p:nvPr>
        </p:nvSpPr>
        <p:spPr>
          <a:xfrm>
            <a:off x="6207320" y="3750300"/>
            <a:ext cx="20595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">
    <p:bg>
      <p:bgPr>
        <a:solidFill>
          <a:schemeClr val="dk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4571875" y="1912900"/>
            <a:ext cx="3858900" cy="13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EB Garamond"/>
              <a:buNone/>
              <a:defRPr sz="5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EB Garamond"/>
              <a:buNone/>
              <a:defRPr sz="5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EB Garamond"/>
              <a:buNone/>
              <a:defRPr sz="5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EB Garamond"/>
              <a:buNone/>
              <a:defRPr sz="5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EB Garamond"/>
              <a:buNone/>
              <a:defRPr sz="5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EB Garamond"/>
              <a:buNone/>
              <a:defRPr sz="5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EB Garamond"/>
              <a:buNone/>
              <a:defRPr sz="5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EB Garamond"/>
              <a:buNone/>
              <a:defRPr sz="5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EB Garamond"/>
              <a:buNone/>
              <a:defRPr sz="5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1143750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5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1"/>
          </p:nvPr>
        </p:nvSpPr>
        <p:spPr>
          <a:xfrm>
            <a:off x="4571875" y="3340450"/>
            <a:ext cx="38589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0">
    <p:bg>
      <p:bgPr>
        <a:solidFill>
          <a:schemeClr val="dk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72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1"/>
          </p:nvPr>
        </p:nvSpPr>
        <p:spPr>
          <a:xfrm>
            <a:off x="713400" y="1677225"/>
            <a:ext cx="7717500" cy="12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/>
          <p:nvPr/>
        </p:nvSpPr>
        <p:spPr>
          <a:xfrm>
            <a:off x="1850400" y="3668530"/>
            <a:ext cx="5443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300" b="1">
                <a:solidFill>
                  <a:schemeClr val="l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300" b="1">
                <a:solidFill>
                  <a:schemeClr val="l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sz="1300" b="1">
                <a:solidFill>
                  <a:schemeClr val="l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</a:t>
            </a:r>
            <a:r>
              <a:rPr lang="en" sz="1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k</a:t>
            </a:r>
            <a:endParaRPr sz="1300" b="1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Please keep this slide for atribuition</a:t>
            </a:r>
            <a:endParaRPr sz="1300" b="1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bg>
      <p:bgPr>
        <a:solidFill>
          <a:schemeClr val="dk2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6"/>
          <p:cNvGrpSpPr/>
          <p:nvPr/>
        </p:nvGrpSpPr>
        <p:grpSpPr>
          <a:xfrm>
            <a:off x="8033425" y="4277349"/>
            <a:ext cx="604655" cy="482923"/>
            <a:chOff x="5879425" y="4466724"/>
            <a:chExt cx="604655" cy="482923"/>
          </a:xfrm>
        </p:grpSpPr>
        <p:sp>
          <p:nvSpPr>
            <p:cNvPr id="167" name="Google Shape;167;p26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26"/>
          <p:cNvSpPr/>
          <p:nvPr/>
        </p:nvSpPr>
        <p:spPr>
          <a:xfrm rot="379797">
            <a:off x="-572657" y="42201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6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bg>
      <p:bgPr>
        <a:solidFill>
          <a:schemeClr val="dk2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60000" y="3888422"/>
            <a:ext cx="1851876" cy="1743867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4687850" y="-154650"/>
            <a:ext cx="1474292" cy="1388305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8215750" y="4324975"/>
            <a:ext cx="550852" cy="518724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085450"/>
            <a:ext cx="38589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5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143750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5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3319525"/>
            <a:ext cx="38589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13225" y="1237560"/>
            <a:ext cx="7717500" cy="3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61A34"/>
              </a:buClr>
              <a:buSzPts val="1400"/>
              <a:buFont typeface="Nunito Sans"/>
              <a:buAutoNum type="arabicPeriod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461A34"/>
              </a:buClr>
              <a:buSzPts val="1400"/>
              <a:buFont typeface="Nunito Sans"/>
              <a:buAutoNum type="alphaLcPeriod"/>
              <a:defRPr>
                <a:solidFill>
                  <a:schemeClr val="lt2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461A34"/>
              </a:buClr>
              <a:buSzPts val="1400"/>
              <a:buFont typeface="Nunito Sans"/>
              <a:buAutoNum type="romanLcPeriod"/>
              <a:defRPr>
                <a:solidFill>
                  <a:schemeClr val="lt2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461A34"/>
              </a:buClr>
              <a:buSzPts val="1400"/>
              <a:buFont typeface="Nunito Sans"/>
              <a:buAutoNum type="arabicPeriod"/>
              <a:defRPr>
                <a:solidFill>
                  <a:schemeClr val="lt2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461A34"/>
              </a:buClr>
              <a:buSzPts val="1400"/>
              <a:buFont typeface="Nunito Sans"/>
              <a:buAutoNum type="alphaLcPeriod"/>
              <a:defRPr>
                <a:solidFill>
                  <a:schemeClr val="lt2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461A34"/>
              </a:buClr>
              <a:buSzPts val="1400"/>
              <a:buFont typeface="Nunito Sans"/>
              <a:buAutoNum type="romanLcPeriod"/>
              <a:defRPr>
                <a:solidFill>
                  <a:schemeClr val="lt2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461A34"/>
              </a:buClr>
              <a:buSzPts val="1400"/>
              <a:buFont typeface="Nunito Sans"/>
              <a:buAutoNum type="arabicPeriod"/>
              <a:defRPr>
                <a:solidFill>
                  <a:schemeClr val="lt2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461A34"/>
              </a:buClr>
              <a:buSzPts val="1400"/>
              <a:buFont typeface="Nunito Sans"/>
              <a:buAutoNum type="alphaLcPeriod"/>
              <a:defRPr>
                <a:solidFill>
                  <a:schemeClr val="lt2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461A34"/>
              </a:buClr>
              <a:buSzPts val="1400"/>
              <a:buFont typeface="Nunito Sans"/>
              <a:buAutoNum type="romanLcPeriod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110575" y="2945225"/>
            <a:ext cx="3249900" cy="9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783528" y="2945225"/>
            <a:ext cx="3249900" cy="9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981688" y="2287813"/>
            <a:ext cx="32499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783525" y="2287825"/>
            <a:ext cx="32499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572000" y="1776300"/>
            <a:ext cx="38589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572000" y="2509774"/>
            <a:ext cx="3858900" cy="9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115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115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115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115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115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Char char="■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13225" y="1705300"/>
            <a:ext cx="3263700" cy="67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713225" y="2540900"/>
            <a:ext cx="3263700" cy="8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153750"/>
            <a:ext cx="7717500" cy="19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713400" y="3152225"/>
            <a:ext cx="7717500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4" r:id="rId13"/>
    <p:sldLayoutId id="2147483669" r:id="rId14"/>
    <p:sldLayoutId id="2147483672" r:id="rId15"/>
    <p:sldLayoutId id="214748367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3669050" y="1443525"/>
            <a:ext cx="4761600" cy="17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2"/>
                </a:solidFill>
              </a:rPr>
              <a:t>TECHBERRY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4280687" y="3141599"/>
            <a:ext cx="4219276" cy="853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A estufa inteligente de morangos.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30"/>
          <p:cNvSpPr/>
          <p:nvPr/>
        </p:nvSpPr>
        <p:spPr>
          <a:xfrm>
            <a:off x="6390325" y="-153540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0"/>
          <p:cNvSpPr/>
          <p:nvPr/>
        </p:nvSpPr>
        <p:spPr>
          <a:xfrm rot="-1248412">
            <a:off x="4825511" y="4660756"/>
            <a:ext cx="2821223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0"/>
          <p:cNvSpPr/>
          <p:nvPr/>
        </p:nvSpPr>
        <p:spPr>
          <a:xfrm rot="-1248538">
            <a:off x="5659579" y="4913061"/>
            <a:ext cx="2107844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" name="Google Shape;190;p30"/>
          <p:cNvGrpSpPr/>
          <p:nvPr/>
        </p:nvGrpSpPr>
        <p:grpSpPr>
          <a:xfrm>
            <a:off x="8359000" y="4367111"/>
            <a:ext cx="604655" cy="482923"/>
            <a:chOff x="5879425" y="4466724"/>
            <a:chExt cx="604655" cy="482923"/>
          </a:xfrm>
        </p:grpSpPr>
        <p:sp>
          <p:nvSpPr>
            <p:cNvPr id="191" name="Google Shape;191;p30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0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0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0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30"/>
          <p:cNvSpPr/>
          <p:nvPr/>
        </p:nvSpPr>
        <p:spPr>
          <a:xfrm rot="-5401006">
            <a:off x="-1213728" y="2672320"/>
            <a:ext cx="5555651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6" name="Picture 12" descr="farmer's hands with wheat grains - seed hd vertical imagens e fotografias de stock">
            <a:extLst>
              <a:ext uri="{FF2B5EF4-FFF2-40B4-BE49-F238E27FC236}">
                <a16:creationId xmlns:a16="http://schemas.microsoft.com/office/drawing/2014/main" id="{E8078C77-EFF4-485E-8151-3AB17CC9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855" y="0"/>
            <a:ext cx="3218985" cy="5143500"/>
          </a:xfrm>
          <a:prstGeom prst="rect">
            <a:avLst/>
          </a:prstGeom>
          <a:noFill/>
        </p:spPr>
      </p:pic>
      <p:sp>
        <p:nvSpPr>
          <p:cNvPr id="25" name="Google Shape;253;p34">
            <a:extLst>
              <a:ext uri="{FF2B5EF4-FFF2-40B4-BE49-F238E27FC236}">
                <a16:creationId xmlns:a16="http://schemas.microsoft.com/office/drawing/2014/main" id="{9E07EC40-9C8C-4497-99CF-A00CCAB70A99}"/>
              </a:ext>
            </a:extLst>
          </p:cNvPr>
          <p:cNvSpPr/>
          <p:nvPr/>
        </p:nvSpPr>
        <p:spPr>
          <a:xfrm rot="-5401006">
            <a:off x="392304" y="2827176"/>
            <a:ext cx="5555651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57"/>
          <p:cNvSpPr txBox="1">
            <a:spLocks noGrp="1"/>
          </p:cNvSpPr>
          <p:nvPr>
            <p:ph type="title"/>
          </p:nvPr>
        </p:nvSpPr>
        <p:spPr>
          <a:xfrm>
            <a:off x="713225" y="2085450"/>
            <a:ext cx="38589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/>
              <a:t>Diagrama</a:t>
            </a:r>
            <a:r>
              <a:rPr lang="en" sz="4000" dirty="0"/>
              <a:t> e visão de negócio</a:t>
            </a:r>
            <a:endParaRPr sz="4000" dirty="0"/>
          </a:p>
        </p:txBody>
      </p:sp>
      <p:sp>
        <p:nvSpPr>
          <p:cNvPr id="964" name="Google Shape;964;p57"/>
          <p:cNvSpPr txBox="1">
            <a:spLocks noGrp="1"/>
          </p:cNvSpPr>
          <p:nvPr>
            <p:ph type="title" idx="2"/>
          </p:nvPr>
        </p:nvSpPr>
        <p:spPr>
          <a:xfrm>
            <a:off x="713225" y="1143750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65" name="Google Shape;965;p57"/>
          <p:cNvSpPr txBox="1">
            <a:spLocks noGrp="1"/>
          </p:cNvSpPr>
          <p:nvPr>
            <p:ph type="subTitle" idx="1"/>
          </p:nvPr>
        </p:nvSpPr>
        <p:spPr>
          <a:xfrm>
            <a:off x="713225" y="3319525"/>
            <a:ext cx="38589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projeto dentro da visão do mercado, quais os problemas e suas soluções?</a:t>
            </a:r>
            <a:endParaRPr dirty="0"/>
          </a:p>
        </p:txBody>
      </p:sp>
      <p:pic>
        <p:nvPicPr>
          <p:cNvPr id="966" name="Google Shape;966;p57"/>
          <p:cNvPicPr preferRelativeResize="0"/>
          <p:nvPr/>
        </p:nvPicPr>
        <p:blipFill rotWithShape="1">
          <a:blip r:embed="rId3">
            <a:alphaModFix/>
          </a:blip>
          <a:srcRect l="32690" r="9784"/>
          <a:stretch/>
        </p:blipFill>
        <p:spPr>
          <a:xfrm>
            <a:off x="5199012" y="8975"/>
            <a:ext cx="3944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57"/>
          <p:cNvSpPr/>
          <p:nvPr/>
        </p:nvSpPr>
        <p:spPr>
          <a:xfrm rot="5398976">
            <a:off x="3376438" y="3517197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7"/>
          <p:cNvSpPr/>
          <p:nvPr/>
        </p:nvSpPr>
        <p:spPr>
          <a:xfrm rot="5398976">
            <a:off x="3376438" y="1445322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57"/>
          <p:cNvSpPr/>
          <p:nvPr/>
        </p:nvSpPr>
        <p:spPr>
          <a:xfrm>
            <a:off x="2680375" y="-138300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7"/>
          <p:cNvSpPr/>
          <p:nvPr/>
        </p:nvSpPr>
        <p:spPr>
          <a:xfrm rot="-1248412">
            <a:off x="1115561" y="4813156"/>
            <a:ext cx="2821223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7"/>
          <p:cNvSpPr/>
          <p:nvPr/>
        </p:nvSpPr>
        <p:spPr>
          <a:xfrm rot="-1248538">
            <a:off x="1949629" y="5065461"/>
            <a:ext cx="2107844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2" name="Google Shape;972;p57"/>
          <p:cNvGrpSpPr/>
          <p:nvPr/>
        </p:nvGrpSpPr>
        <p:grpSpPr>
          <a:xfrm>
            <a:off x="277725" y="4519511"/>
            <a:ext cx="604655" cy="482923"/>
            <a:chOff x="5879425" y="4466724"/>
            <a:chExt cx="604655" cy="482923"/>
          </a:xfrm>
        </p:grpSpPr>
        <p:sp>
          <p:nvSpPr>
            <p:cNvPr id="973" name="Google Shape;973;p57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7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7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7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85DF7DEE-4C3F-4161-8F3E-7C103BEE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94" y="1240970"/>
            <a:ext cx="7770982" cy="362131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590;p47">
            <a:extLst>
              <a:ext uri="{FF2B5EF4-FFF2-40B4-BE49-F238E27FC236}">
                <a16:creationId xmlns:a16="http://schemas.microsoft.com/office/drawing/2014/main" id="{200CD1B7-567B-4076-8A1F-C5D804790D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6851" y="281217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Diagrama da visao de negócio: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571917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6"/>
          <p:cNvSpPr txBox="1">
            <a:spLocks noGrp="1"/>
          </p:cNvSpPr>
          <p:nvPr>
            <p:ph type="title"/>
          </p:nvPr>
        </p:nvSpPr>
        <p:spPr>
          <a:xfrm>
            <a:off x="713225" y="2085450"/>
            <a:ext cx="38589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dirty="0"/>
              <a:t>Backlog</a:t>
            </a:r>
            <a:endParaRPr sz="4500" dirty="0"/>
          </a:p>
        </p:txBody>
      </p:sp>
      <p:sp>
        <p:nvSpPr>
          <p:cNvPr id="573" name="Google Shape;573;p46"/>
          <p:cNvSpPr txBox="1">
            <a:spLocks noGrp="1"/>
          </p:cNvSpPr>
          <p:nvPr>
            <p:ph type="title" idx="2"/>
          </p:nvPr>
        </p:nvSpPr>
        <p:spPr>
          <a:xfrm>
            <a:off x="713225" y="1143750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74" name="Google Shape;574;p46"/>
          <p:cNvSpPr txBox="1">
            <a:spLocks noGrp="1"/>
          </p:cNvSpPr>
          <p:nvPr>
            <p:ph type="subTitle" idx="1"/>
          </p:nvPr>
        </p:nvSpPr>
        <p:spPr>
          <a:xfrm>
            <a:off x="713225" y="3319525"/>
            <a:ext cx="38589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Ferramentas usadas para integração do projeto</a:t>
            </a:r>
          </a:p>
        </p:txBody>
      </p:sp>
      <p:pic>
        <p:nvPicPr>
          <p:cNvPr id="575" name="Google Shape;575;p46"/>
          <p:cNvPicPr preferRelativeResize="0"/>
          <p:nvPr/>
        </p:nvPicPr>
        <p:blipFill rotWithShape="1">
          <a:blip r:embed="rId3">
            <a:alphaModFix/>
          </a:blip>
          <a:srcRect l="14355" r="34449"/>
          <a:stretch/>
        </p:blipFill>
        <p:spPr>
          <a:xfrm>
            <a:off x="5199012" y="8975"/>
            <a:ext cx="394499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/>
          <p:nvPr/>
        </p:nvSpPr>
        <p:spPr>
          <a:xfrm rot="5398976">
            <a:off x="3376438" y="3517197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6"/>
          <p:cNvSpPr/>
          <p:nvPr/>
        </p:nvSpPr>
        <p:spPr>
          <a:xfrm rot="5398976">
            <a:off x="3376438" y="1445322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6"/>
          <p:cNvSpPr/>
          <p:nvPr/>
        </p:nvSpPr>
        <p:spPr>
          <a:xfrm>
            <a:off x="2680375" y="-138300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6"/>
          <p:cNvSpPr/>
          <p:nvPr/>
        </p:nvSpPr>
        <p:spPr>
          <a:xfrm rot="-1248412">
            <a:off x="1115561" y="4813156"/>
            <a:ext cx="2821223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6"/>
          <p:cNvSpPr/>
          <p:nvPr/>
        </p:nvSpPr>
        <p:spPr>
          <a:xfrm rot="-1248538">
            <a:off x="1949629" y="5065461"/>
            <a:ext cx="2107844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" name="Google Shape;581;p46"/>
          <p:cNvGrpSpPr/>
          <p:nvPr/>
        </p:nvGrpSpPr>
        <p:grpSpPr>
          <a:xfrm>
            <a:off x="277725" y="4519511"/>
            <a:ext cx="604655" cy="482923"/>
            <a:chOff x="5879425" y="4466724"/>
            <a:chExt cx="604655" cy="482923"/>
          </a:xfrm>
        </p:grpSpPr>
        <p:sp>
          <p:nvSpPr>
            <p:cNvPr id="582" name="Google Shape;582;p46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6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6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6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3"/>
          <p:cNvSpPr txBox="1">
            <a:spLocks noGrp="1"/>
          </p:cNvSpPr>
          <p:nvPr>
            <p:ph type="title"/>
          </p:nvPr>
        </p:nvSpPr>
        <p:spPr>
          <a:xfrm>
            <a:off x="4571875" y="1912900"/>
            <a:ext cx="3858900" cy="13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Protótipos</a:t>
            </a:r>
            <a:endParaRPr dirty="0"/>
          </a:p>
        </p:txBody>
      </p:sp>
      <p:sp>
        <p:nvSpPr>
          <p:cNvPr id="763" name="Google Shape;763;p53"/>
          <p:cNvSpPr txBox="1">
            <a:spLocks noGrp="1"/>
          </p:cNvSpPr>
          <p:nvPr>
            <p:ph type="subTitle" idx="1"/>
          </p:nvPr>
        </p:nvSpPr>
        <p:spPr>
          <a:xfrm>
            <a:off x="4571875" y="3340450"/>
            <a:ext cx="38589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Prototipos do projeto contendo site institucional, simulador financeiro, banco de dados e sensor/código arduíno.</a:t>
            </a:r>
            <a:endParaRPr dirty="0"/>
          </a:p>
        </p:txBody>
      </p:sp>
      <p:sp>
        <p:nvSpPr>
          <p:cNvPr id="764" name="Google Shape;764;p53"/>
          <p:cNvSpPr txBox="1">
            <a:spLocks noGrp="1"/>
          </p:cNvSpPr>
          <p:nvPr>
            <p:ph type="title" idx="2"/>
          </p:nvPr>
        </p:nvSpPr>
        <p:spPr>
          <a:xfrm>
            <a:off x="4572000" y="1143750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765" name="Google Shape;765;p53"/>
          <p:cNvPicPr preferRelativeResize="0"/>
          <p:nvPr/>
        </p:nvPicPr>
        <p:blipFill rotWithShape="1">
          <a:blip r:embed="rId3">
            <a:alphaModFix/>
          </a:blip>
          <a:srcRect l="3620" t="27979" r="36134" b="9186"/>
          <a:stretch/>
        </p:blipFill>
        <p:spPr>
          <a:xfrm>
            <a:off x="0" y="8975"/>
            <a:ext cx="3944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53"/>
          <p:cNvSpPr/>
          <p:nvPr/>
        </p:nvSpPr>
        <p:spPr>
          <a:xfrm rot="-5398976" flipH="1">
            <a:off x="2354676" y="3517197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53"/>
          <p:cNvSpPr/>
          <p:nvPr/>
        </p:nvSpPr>
        <p:spPr>
          <a:xfrm rot="-5398976" flipH="1">
            <a:off x="2354676" y="1445322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3"/>
          <p:cNvSpPr/>
          <p:nvPr/>
        </p:nvSpPr>
        <p:spPr>
          <a:xfrm flipH="1">
            <a:off x="2995167" y="-138300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53"/>
          <p:cNvSpPr/>
          <p:nvPr/>
        </p:nvSpPr>
        <p:spPr>
          <a:xfrm rot="1248412" flipH="1">
            <a:off x="5207219" y="4813156"/>
            <a:ext cx="2821223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53"/>
          <p:cNvSpPr/>
          <p:nvPr/>
        </p:nvSpPr>
        <p:spPr>
          <a:xfrm rot="1248538" flipH="1">
            <a:off x="5086528" y="5065461"/>
            <a:ext cx="2107844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" name="Google Shape;771;p53"/>
          <p:cNvGrpSpPr/>
          <p:nvPr/>
        </p:nvGrpSpPr>
        <p:grpSpPr>
          <a:xfrm flipH="1">
            <a:off x="8261622" y="4519511"/>
            <a:ext cx="604655" cy="482923"/>
            <a:chOff x="5879425" y="4466724"/>
            <a:chExt cx="604655" cy="482923"/>
          </a:xfrm>
        </p:grpSpPr>
        <p:sp>
          <p:nvSpPr>
            <p:cNvPr id="772" name="Google Shape;772;p53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3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3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3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8031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7"/>
          <p:cNvGrpSpPr/>
          <p:nvPr/>
        </p:nvGrpSpPr>
        <p:grpSpPr>
          <a:xfrm>
            <a:off x="7038054" y="1663792"/>
            <a:ext cx="398119" cy="448143"/>
            <a:chOff x="-20930075" y="4066100"/>
            <a:chExt cx="269400" cy="303250"/>
          </a:xfrm>
        </p:grpSpPr>
        <p:sp>
          <p:nvSpPr>
            <p:cNvPr id="325" name="Google Shape;325;p37"/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762;p53">
            <a:extLst>
              <a:ext uri="{FF2B5EF4-FFF2-40B4-BE49-F238E27FC236}">
                <a16:creationId xmlns:a16="http://schemas.microsoft.com/office/drawing/2014/main" id="{D5D60C4D-D89F-4032-95A9-B074ED2982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798412" y="165273"/>
            <a:ext cx="5370412" cy="9348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Protótipo do site institucional:</a:t>
            </a:r>
            <a:endParaRPr sz="2400" dirty="0"/>
          </a:p>
        </p:txBody>
      </p:sp>
      <p:pic>
        <p:nvPicPr>
          <p:cNvPr id="10" name="Imagem 9" descr="Diagrama, Site&#10;&#10;Descrição gerada automaticamente">
            <a:extLst>
              <a:ext uri="{FF2B5EF4-FFF2-40B4-BE49-F238E27FC236}">
                <a16:creationId xmlns:a16="http://schemas.microsoft.com/office/drawing/2014/main" id="{F876A744-6B62-42C5-A803-C140AD525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76" y="1425176"/>
            <a:ext cx="3965345" cy="282178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BA05F90-4CA3-4388-AD22-97D346148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522" y="1425177"/>
            <a:ext cx="3991302" cy="28217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21703C8-528B-4044-8479-0EDCC5EA8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91" y="1200150"/>
            <a:ext cx="3988690" cy="2857644"/>
          </a:xfrm>
          <a:prstGeom prst="rect">
            <a:avLst/>
          </a:prstGeom>
        </p:spPr>
      </p:pic>
      <p:pic>
        <p:nvPicPr>
          <p:cNvPr id="15" name="Imagem 14" descr="Texto branco sobre fundo verde&#10;&#10;Descrição gerada automaticamente">
            <a:extLst>
              <a:ext uri="{FF2B5EF4-FFF2-40B4-BE49-F238E27FC236}">
                <a16:creationId xmlns:a16="http://schemas.microsoft.com/office/drawing/2014/main" id="{3825AB26-52AA-46A1-93A0-309C452A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209" y="1200150"/>
            <a:ext cx="3998700" cy="2857644"/>
          </a:xfrm>
          <a:prstGeom prst="rect">
            <a:avLst/>
          </a:prstGeom>
        </p:spPr>
      </p:pic>
      <p:sp>
        <p:nvSpPr>
          <p:cNvPr id="16" name="Google Shape;762;p53">
            <a:extLst>
              <a:ext uri="{FF2B5EF4-FFF2-40B4-BE49-F238E27FC236}">
                <a16:creationId xmlns:a16="http://schemas.microsoft.com/office/drawing/2014/main" id="{86E221F1-9EC0-4359-B89F-AA362004DC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798412" y="165273"/>
            <a:ext cx="5370412" cy="9348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Protótipo do site institucional: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79845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3"/>
          <p:cNvSpPr txBox="1">
            <a:spLocks noGrp="1"/>
          </p:cNvSpPr>
          <p:nvPr>
            <p:ph type="title"/>
          </p:nvPr>
        </p:nvSpPr>
        <p:spPr>
          <a:xfrm>
            <a:off x="4571875" y="1912900"/>
            <a:ext cx="3858900" cy="13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Simulador financeiro</a:t>
            </a:r>
            <a:endParaRPr dirty="0"/>
          </a:p>
        </p:txBody>
      </p:sp>
      <p:sp>
        <p:nvSpPr>
          <p:cNvPr id="763" name="Google Shape;763;p53"/>
          <p:cNvSpPr txBox="1">
            <a:spLocks noGrp="1"/>
          </p:cNvSpPr>
          <p:nvPr>
            <p:ph type="subTitle" idx="1"/>
          </p:nvPr>
        </p:nvSpPr>
        <p:spPr>
          <a:xfrm>
            <a:off x="4571875" y="3340450"/>
            <a:ext cx="38589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Ferramente para simulação de lucro do cliente</a:t>
            </a:r>
            <a:endParaRPr dirty="0"/>
          </a:p>
        </p:txBody>
      </p:sp>
      <p:sp>
        <p:nvSpPr>
          <p:cNvPr id="766" name="Google Shape;766;p53"/>
          <p:cNvSpPr/>
          <p:nvPr/>
        </p:nvSpPr>
        <p:spPr>
          <a:xfrm rot="-5398976" flipH="1">
            <a:off x="2456946" y="3091799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53"/>
          <p:cNvSpPr/>
          <p:nvPr/>
        </p:nvSpPr>
        <p:spPr>
          <a:xfrm rot="-5398976" flipH="1">
            <a:off x="2354676" y="1445322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3"/>
          <p:cNvSpPr/>
          <p:nvPr/>
        </p:nvSpPr>
        <p:spPr>
          <a:xfrm flipH="1">
            <a:off x="2995167" y="-138300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53"/>
          <p:cNvSpPr/>
          <p:nvPr/>
        </p:nvSpPr>
        <p:spPr>
          <a:xfrm rot="1248412" flipH="1">
            <a:off x="5207219" y="4813156"/>
            <a:ext cx="2821223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53"/>
          <p:cNvSpPr/>
          <p:nvPr/>
        </p:nvSpPr>
        <p:spPr>
          <a:xfrm rot="1248538" flipH="1">
            <a:off x="5086528" y="5065461"/>
            <a:ext cx="2107844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" name="Google Shape;771;p53"/>
          <p:cNvGrpSpPr/>
          <p:nvPr/>
        </p:nvGrpSpPr>
        <p:grpSpPr>
          <a:xfrm flipH="1">
            <a:off x="8261622" y="4519511"/>
            <a:ext cx="604655" cy="482923"/>
            <a:chOff x="5879425" y="4466724"/>
            <a:chExt cx="604655" cy="482923"/>
          </a:xfrm>
        </p:grpSpPr>
        <p:sp>
          <p:nvSpPr>
            <p:cNvPr id="772" name="Google Shape;772;p53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3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3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3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767;p53">
            <a:extLst>
              <a:ext uri="{FF2B5EF4-FFF2-40B4-BE49-F238E27FC236}">
                <a16:creationId xmlns:a16="http://schemas.microsoft.com/office/drawing/2014/main" id="{3F55D75B-2CE8-4563-A660-33A51A6A67B2}"/>
              </a:ext>
            </a:extLst>
          </p:cNvPr>
          <p:cNvSpPr/>
          <p:nvPr/>
        </p:nvSpPr>
        <p:spPr>
          <a:xfrm rot="-5398976" flipH="1">
            <a:off x="1713837" y="1538745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American Dollars and Coins on a Notepad">
            <a:extLst>
              <a:ext uri="{FF2B5EF4-FFF2-40B4-BE49-F238E27FC236}">
                <a16:creationId xmlns:a16="http://schemas.microsoft.com/office/drawing/2014/main" id="{45225BDC-9C5E-499E-B9F3-2861C6FA6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7" y="-2544"/>
            <a:ext cx="3430695" cy="514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767;p53">
            <a:extLst>
              <a:ext uri="{FF2B5EF4-FFF2-40B4-BE49-F238E27FC236}">
                <a16:creationId xmlns:a16="http://schemas.microsoft.com/office/drawing/2014/main" id="{2AE3FB16-5CC9-4364-A14B-7A32F094F3EB}"/>
              </a:ext>
            </a:extLst>
          </p:cNvPr>
          <p:cNvSpPr/>
          <p:nvPr/>
        </p:nvSpPr>
        <p:spPr>
          <a:xfrm rot="-5398976" flipH="1">
            <a:off x="1690881" y="1466208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8240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3"/>
          <p:cNvSpPr txBox="1">
            <a:spLocks noGrp="1"/>
          </p:cNvSpPr>
          <p:nvPr>
            <p:ph type="title"/>
          </p:nvPr>
        </p:nvSpPr>
        <p:spPr>
          <a:xfrm>
            <a:off x="4571875" y="1912900"/>
            <a:ext cx="3858900" cy="13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Banco de dados</a:t>
            </a:r>
            <a:endParaRPr dirty="0"/>
          </a:p>
        </p:txBody>
      </p:sp>
      <p:sp>
        <p:nvSpPr>
          <p:cNvPr id="763" name="Google Shape;763;p53"/>
          <p:cNvSpPr txBox="1">
            <a:spLocks noGrp="1"/>
          </p:cNvSpPr>
          <p:nvPr>
            <p:ph type="subTitle" idx="1"/>
          </p:nvPr>
        </p:nvSpPr>
        <p:spPr>
          <a:xfrm>
            <a:off x="4571875" y="3340450"/>
            <a:ext cx="38589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 para armazenamento e gestão de dados</a:t>
            </a:r>
            <a:endParaRPr dirty="0"/>
          </a:p>
        </p:txBody>
      </p:sp>
      <p:sp>
        <p:nvSpPr>
          <p:cNvPr id="766" name="Google Shape;766;p53"/>
          <p:cNvSpPr/>
          <p:nvPr/>
        </p:nvSpPr>
        <p:spPr>
          <a:xfrm rot="-5398976" flipH="1">
            <a:off x="2456946" y="3091799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53"/>
          <p:cNvSpPr/>
          <p:nvPr/>
        </p:nvSpPr>
        <p:spPr>
          <a:xfrm rot="-5398976" flipH="1">
            <a:off x="2354676" y="1445322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3"/>
          <p:cNvSpPr/>
          <p:nvPr/>
        </p:nvSpPr>
        <p:spPr>
          <a:xfrm flipH="1">
            <a:off x="2995167" y="-138300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53"/>
          <p:cNvSpPr/>
          <p:nvPr/>
        </p:nvSpPr>
        <p:spPr>
          <a:xfrm rot="1248412" flipH="1">
            <a:off x="5207219" y="4813156"/>
            <a:ext cx="2821223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53"/>
          <p:cNvSpPr/>
          <p:nvPr/>
        </p:nvSpPr>
        <p:spPr>
          <a:xfrm rot="1248538" flipH="1">
            <a:off x="5086528" y="5065461"/>
            <a:ext cx="2107844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" name="Google Shape;771;p53"/>
          <p:cNvGrpSpPr/>
          <p:nvPr/>
        </p:nvGrpSpPr>
        <p:grpSpPr>
          <a:xfrm flipH="1">
            <a:off x="8261622" y="4519511"/>
            <a:ext cx="604655" cy="482923"/>
            <a:chOff x="5879425" y="4466724"/>
            <a:chExt cx="604655" cy="482923"/>
          </a:xfrm>
        </p:grpSpPr>
        <p:sp>
          <p:nvSpPr>
            <p:cNvPr id="772" name="Google Shape;772;p53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3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3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3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767;p53">
            <a:extLst>
              <a:ext uri="{FF2B5EF4-FFF2-40B4-BE49-F238E27FC236}">
                <a16:creationId xmlns:a16="http://schemas.microsoft.com/office/drawing/2014/main" id="{3F55D75B-2CE8-4563-A660-33A51A6A67B2}"/>
              </a:ext>
            </a:extLst>
          </p:cNvPr>
          <p:cNvSpPr/>
          <p:nvPr/>
        </p:nvSpPr>
        <p:spPr>
          <a:xfrm rot="-5398976" flipH="1">
            <a:off x="1713837" y="1538745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cloud computing - servidor vertical imagens e fotografias de stock">
            <a:extLst>
              <a:ext uri="{FF2B5EF4-FFF2-40B4-BE49-F238E27FC236}">
                <a16:creationId xmlns:a16="http://schemas.microsoft.com/office/drawing/2014/main" id="{68FDCEE4-887A-4C48-888E-B3808C80E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32099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767;p53">
            <a:extLst>
              <a:ext uri="{FF2B5EF4-FFF2-40B4-BE49-F238E27FC236}">
                <a16:creationId xmlns:a16="http://schemas.microsoft.com/office/drawing/2014/main" id="{DF7AE410-4A15-4AD1-8786-EA8EDB46618B}"/>
              </a:ext>
            </a:extLst>
          </p:cNvPr>
          <p:cNvSpPr/>
          <p:nvPr/>
        </p:nvSpPr>
        <p:spPr>
          <a:xfrm rot="-5398976" flipH="1">
            <a:off x="1508438" y="1385306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034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3"/>
          <p:cNvSpPr txBox="1">
            <a:spLocks noGrp="1"/>
          </p:cNvSpPr>
          <p:nvPr>
            <p:ph type="title"/>
          </p:nvPr>
        </p:nvSpPr>
        <p:spPr>
          <a:xfrm>
            <a:off x="4571875" y="1912900"/>
            <a:ext cx="3858900" cy="13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Sensores e arduino</a:t>
            </a:r>
            <a:endParaRPr dirty="0"/>
          </a:p>
        </p:txBody>
      </p:sp>
      <p:sp>
        <p:nvSpPr>
          <p:cNvPr id="763" name="Google Shape;763;p53"/>
          <p:cNvSpPr txBox="1">
            <a:spLocks noGrp="1"/>
          </p:cNvSpPr>
          <p:nvPr>
            <p:ph type="subTitle" idx="1"/>
          </p:nvPr>
        </p:nvSpPr>
        <p:spPr>
          <a:xfrm>
            <a:off x="4571875" y="3340450"/>
            <a:ext cx="38589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 e código referente aos sensores utilizados no projeto</a:t>
            </a:r>
            <a:endParaRPr dirty="0"/>
          </a:p>
        </p:txBody>
      </p:sp>
      <p:sp>
        <p:nvSpPr>
          <p:cNvPr id="766" name="Google Shape;766;p53"/>
          <p:cNvSpPr/>
          <p:nvPr/>
        </p:nvSpPr>
        <p:spPr>
          <a:xfrm rot="-5398976" flipH="1">
            <a:off x="2456946" y="3091799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53"/>
          <p:cNvSpPr/>
          <p:nvPr/>
        </p:nvSpPr>
        <p:spPr>
          <a:xfrm rot="-5398976" flipH="1">
            <a:off x="2354676" y="1445322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3"/>
          <p:cNvSpPr/>
          <p:nvPr/>
        </p:nvSpPr>
        <p:spPr>
          <a:xfrm flipH="1">
            <a:off x="2995167" y="-138300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53"/>
          <p:cNvSpPr/>
          <p:nvPr/>
        </p:nvSpPr>
        <p:spPr>
          <a:xfrm rot="1248412" flipH="1">
            <a:off x="5207219" y="4813156"/>
            <a:ext cx="2821223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53"/>
          <p:cNvSpPr/>
          <p:nvPr/>
        </p:nvSpPr>
        <p:spPr>
          <a:xfrm rot="1248538" flipH="1">
            <a:off x="5086528" y="5065461"/>
            <a:ext cx="2107844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" name="Google Shape;771;p53"/>
          <p:cNvGrpSpPr/>
          <p:nvPr/>
        </p:nvGrpSpPr>
        <p:grpSpPr>
          <a:xfrm flipH="1">
            <a:off x="8261622" y="4519511"/>
            <a:ext cx="604655" cy="482923"/>
            <a:chOff x="5879425" y="4466724"/>
            <a:chExt cx="604655" cy="482923"/>
          </a:xfrm>
        </p:grpSpPr>
        <p:sp>
          <p:nvSpPr>
            <p:cNvPr id="772" name="Google Shape;772;p53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3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3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3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767;p53">
            <a:extLst>
              <a:ext uri="{FF2B5EF4-FFF2-40B4-BE49-F238E27FC236}">
                <a16:creationId xmlns:a16="http://schemas.microsoft.com/office/drawing/2014/main" id="{3F55D75B-2CE8-4563-A660-33A51A6A67B2}"/>
              </a:ext>
            </a:extLst>
          </p:cNvPr>
          <p:cNvSpPr/>
          <p:nvPr/>
        </p:nvSpPr>
        <p:spPr>
          <a:xfrm rot="-5398976" flipH="1">
            <a:off x="1713837" y="1538745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 descr="diy maker - arduino - arduino imagens e fotografias de stock">
            <a:extLst>
              <a:ext uri="{FF2B5EF4-FFF2-40B4-BE49-F238E27FC236}">
                <a16:creationId xmlns:a16="http://schemas.microsoft.com/office/drawing/2014/main" id="{4C96DFA2-71BC-4847-A963-37D612C92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" y="0"/>
            <a:ext cx="3429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767;p53">
            <a:extLst>
              <a:ext uri="{FF2B5EF4-FFF2-40B4-BE49-F238E27FC236}">
                <a16:creationId xmlns:a16="http://schemas.microsoft.com/office/drawing/2014/main" id="{AB122DCD-3044-4A46-82AA-268DB857E079}"/>
              </a:ext>
            </a:extLst>
          </p:cNvPr>
          <p:cNvSpPr/>
          <p:nvPr/>
        </p:nvSpPr>
        <p:spPr>
          <a:xfrm rot="-5398976" flipH="1">
            <a:off x="1665695" y="1538744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921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3"/>
          <p:cNvSpPr txBox="1">
            <a:spLocks noGrp="1"/>
          </p:cNvSpPr>
          <p:nvPr>
            <p:ph type="title"/>
          </p:nvPr>
        </p:nvSpPr>
        <p:spPr>
          <a:xfrm>
            <a:off x="4571875" y="1912900"/>
            <a:ext cx="3858900" cy="13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Visão de futuro</a:t>
            </a:r>
            <a:endParaRPr dirty="0"/>
          </a:p>
        </p:txBody>
      </p:sp>
      <p:sp>
        <p:nvSpPr>
          <p:cNvPr id="763" name="Google Shape;763;p53"/>
          <p:cNvSpPr txBox="1">
            <a:spLocks noGrp="1"/>
          </p:cNvSpPr>
          <p:nvPr>
            <p:ph type="subTitle" idx="1"/>
          </p:nvPr>
        </p:nvSpPr>
        <p:spPr>
          <a:xfrm>
            <a:off x="4571875" y="3340450"/>
            <a:ext cx="38589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que nós pensamos para o futuro do projeto?</a:t>
            </a:r>
            <a:endParaRPr dirty="0"/>
          </a:p>
        </p:txBody>
      </p:sp>
      <p:sp>
        <p:nvSpPr>
          <p:cNvPr id="764" name="Google Shape;764;p53"/>
          <p:cNvSpPr txBox="1">
            <a:spLocks noGrp="1"/>
          </p:cNvSpPr>
          <p:nvPr>
            <p:ph type="title" idx="2"/>
          </p:nvPr>
        </p:nvSpPr>
        <p:spPr>
          <a:xfrm>
            <a:off x="4572000" y="1143750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766" name="Google Shape;766;p53"/>
          <p:cNvSpPr/>
          <p:nvPr/>
        </p:nvSpPr>
        <p:spPr>
          <a:xfrm rot="-5398976" flipH="1">
            <a:off x="2456946" y="3091799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53"/>
          <p:cNvSpPr/>
          <p:nvPr/>
        </p:nvSpPr>
        <p:spPr>
          <a:xfrm rot="-5398976" flipH="1">
            <a:off x="2354676" y="1445322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3"/>
          <p:cNvSpPr/>
          <p:nvPr/>
        </p:nvSpPr>
        <p:spPr>
          <a:xfrm flipH="1">
            <a:off x="2995167" y="-138300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53"/>
          <p:cNvSpPr/>
          <p:nvPr/>
        </p:nvSpPr>
        <p:spPr>
          <a:xfrm rot="1248412" flipH="1">
            <a:off x="5207219" y="4813156"/>
            <a:ext cx="2821223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53"/>
          <p:cNvSpPr/>
          <p:nvPr/>
        </p:nvSpPr>
        <p:spPr>
          <a:xfrm rot="1248538" flipH="1">
            <a:off x="5086528" y="5065461"/>
            <a:ext cx="2107844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" name="Google Shape;771;p53"/>
          <p:cNvGrpSpPr/>
          <p:nvPr/>
        </p:nvGrpSpPr>
        <p:grpSpPr>
          <a:xfrm flipH="1">
            <a:off x="8261622" y="4519511"/>
            <a:ext cx="604655" cy="482923"/>
            <a:chOff x="5879425" y="4466724"/>
            <a:chExt cx="604655" cy="482923"/>
          </a:xfrm>
        </p:grpSpPr>
        <p:sp>
          <p:nvSpPr>
            <p:cNvPr id="772" name="Google Shape;772;p53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3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3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3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6" name="Picture 2" descr="Pessoa Usando Calculadora Em Superfície De Madeira Marrom">
            <a:extLst>
              <a:ext uri="{FF2B5EF4-FFF2-40B4-BE49-F238E27FC236}">
                <a16:creationId xmlns:a16="http://schemas.microsoft.com/office/drawing/2014/main" id="{5D619F74-8521-4FFD-811B-4CE4098A9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3462130" cy="519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767;p53">
            <a:extLst>
              <a:ext uri="{FF2B5EF4-FFF2-40B4-BE49-F238E27FC236}">
                <a16:creationId xmlns:a16="http://schemas.microsoft.com/office/drawing/2014/main" id="{3F55D75B-2CE8-4563-A660-33A51A6A67B2}"/>
              </a:ext>
            </a:extLst>
          </p:cNvPr>
          <p:cNvSpPr/>
          <p:nvPr/>
        </p:nvSpPr>
        <p:spPr>
          <a:xfrm rot="-5398976" flipH="1">
            <a:off x="1713837" y="1538745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Integrantes do projeto:</a:t>
            </a:r>
            <a:endParaRPr dirty="0"/>
          </a:p>
        </p:txBody>
      </p:sp>
      <p:sp>
        <p:nvSpPr>
          <p:cNvPr id="202" name="Google Shape;202;p31"/>
          <p:cNvSpPr txBox="1">
            <a:spLocks noGrp="1"/>
          </p:cNvSpPr>
          <p:nvPr>
            <p:ph type="body" idx="1"/>
          </p:nvPr>
        </p:nvSpPr>
        <p:spPr>
          <a:xfrm>
            <a:off x="713225" y="1237560"/>
            <a:ext cx="7717500" cy="3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61A34"/>
                </a:solidFill>
              </a:rPr>
              <a:t>Alyfy</a:t>
            </a:r>
            <a:r>
              <a:rPr lang="en-US" dirty="0">
                <a:solidFill>
                  <a:srgbClr val="461A34"/>
                </a:solidFill>
              </a:rPr>
              <a:t> Fernando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461A34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61A34"/>
                </a:solidFill>
              </a:rPr>
              <a:t>Davi</a:t>
            </a:r>
            <a:r>
              <a:rPr lang="en-US" dirty="0">
                <a:solidFill>
                  <a:srgbClr val="461A34"/>
                </a:solidFill>
              </a:rPr>
              <a:t> Bordon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461A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1A34"/>
                </a:solidFill>
              </a:rPr>
              <a:t>Felipe </a:t>
            </a:r>
            <a:r>
              <a:rPr lang="en-US" dirty="0" err="1">
                <a:solidFill>
                  <a:srgbClr val="461A34"/>
                </a:solidFill>
              </a:rPr>
              <a:t>Benedito</a:t>
            </a:r>
            <a:endParaRPr lang="en-US" dirty="0">
              <a:solidFill>
                <a:srgbClr val="461A34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461A34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1A34"/>
                </a:solidFill>
              </a:rPr>
              <a:t>Leonardo Bianchi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461A34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1A34"/>
                </a:solidFill>
              </a:rPr>
              <a:t>Luis Henrique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461A34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1A34"/>
                </a:solidFill>
              </a:rPr>
              <a:t>Matheus Leal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461A34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61A34"/>
                </a:solidFill>
              </a:rPr>
              <a:t>Rafhael</a:t>
            </a:r>
            <a:r>
              <a:rPr lang="en-US" dirty="0">
                <a:solidFill>
                  <a:srgbClr val="461A34"/>
                </a:solidFill>
              </a:rPr>
              <a:t> </a:t>
            </a:r>
            <a:r>
              <a:rPr lang="en-US" dirty="0" err="1">
                <a:solidFill>
                  <a:srgbClr val="461A34"/>
                </a:solidFill>
              </a:rPr>
              <a:t>Rovero</a:t>
            </a:r>
            <a:endParaRPr lang="en-US" dirty="0">
              <a:solidFill>
                <a:srgbClr val="461A34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 de visão de futuro:</a:t>
            </a:r>
            <a:endParaRPr dirty="0"/>
          </a:p>
        </p:txBody>
      </p:sp>
      <p:sp>
        <p:nvSpPr>
          <p:cNvPr id="634" name="Google Shape;634;p48"/>
          <p:cNvSpPr txBox="1">
            <a:spLocks noGrp="1"/>
          </p:cNvSpPr>
          <p:nvPr>
            <p:ph type="title" idx="4294967295"/>
          </p:nvPr>
        </p:nvSpPr>
        <p:spPr>
          <a:xfrm>
            <a:off x="717376" y="2896325"/>
            <a:ext cx="1414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Criação da empresa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5" name="Google Shape;635;p48"/>
          <p:cNvSpPr txBox="1">
            <a:spLocks noGrp="1"/>
          </p:cNvSpPr>
          <p:nvPr>
            <p:ph type="subTitle" idx="4294967295"/>
          </p:nvPr>
        </p:nvSpPr>
        <p:spPr>
          <a:xfrm>
            <a:off x="717363" y="3716725"/>
            <a:ext cx="14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Surgimento de projetos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6" name="Google Shape;636;p48"/>
          <p:cNvSpPr txBox="1">
            <a:spLocks noGrp="1"/>
          </p:cNvSpPr>
          <p:nvPr>
            <p:ph type="title" idx="4294967295"/>
          </p:nvPr>
        </p:nvSpPr>
        <p:spPr>
          <a:xfrm>
            <a:off x="2291140" y="2896325"/>
            <a:ext cx="1517505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Implementaçãodo projeto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7" name="Google Shape;637;p48"/>
          <p:cNvSpPr txBox="1">
            <a:spLocks noGrp="1"/>
          </p:cNvSpPr>
          <p:nvPr>
            <p:ph type="subTitle" idx="4294967295"/>
          </p:nvPr>
        </p:nvSpPr>
        <p:spPr>
          <a:xfrm>
            <a:off x="2291127" y="3716725"/>
            <a:ext cx="14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Processo de adaptação e ajustes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8" name="Google Shape;638;p48"/>
          <p:cNvSpPr txBox="1">
            <a:spLocks noGrp="1"/>
          </p:cNvSpPr>
          <p:nvPr>
            <p:ph type="title" idx="4294967295"/>
          </p:nvPr>
        </p:nvSpPr>
        <p:spPr>
          <a:xfrm>
            <a:off x="3584700" y="1244500"/>
            <a:ext cx="1974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Ponto atual</a:t>
            </a:r>
            <a:endParaRPr sz="1600" b="1" dirty="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0" name="Google Shape;640;p48"/>
          <p:cNvSpPr txBox="1">
            <a:spLocks noGrp="1"/>
          </p:cNvSpPr>
          <p:nvPr>
            <p:ph type="title" idx="4294967295"/>
          </p:nvPr>
        </p:nvSpPr>
        <p:spPr>
          <a:xfrm>
            <a:off x="5438670" y="2896325"/>
            <a:ext cx="1414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Futuro próximo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1" name="Google Shape;641;p48"/>
          <p:cNvSpPr txBox="1">
            <a:spLocks noGrp="1"/>
          </p:cNvSpPr>
          <p:nvPr>
            <p:ph type="subTitle" idx="4294967295"/>
          </p:nvPr>
        </p:nvSpPr>
        <p:spPr>
          <a:xfrm>
            <a:off x="5438655" y="3716725"/>
            <a:ext cx="14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Expansão de ferramentas e diversidade de produtos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2" name="Google Shape;642;p48"/>
          <p:cNvSpPr txBox="1">
            <a:spLocks noGrp="1"/>
          </p:cNvSpPr>
          <p:nvPr>
            <p:ph type="title" idx="4294967295"/>
          </p:nvPr>
        </p:nvSpPr>
        <p:spPr>
          <a:xfrm>
            <a:off x="7012435" y="2896325"/>
            <a:ext cx="1414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Futuro distante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3" name="Google Shape;643;p48"/>
          <p:cNvSpPr txBox="1">
            <a:spLocks noGrp="1"/>
          </p:cNvSpPr>
          <p:nvPr>
            <p:ph type="subTitle" idx="4294967295"/>
          </p:nvPr>
        </p:nvSpPr>
        <p:spPr>
          <a:xfrm>
            <a:off x="7012419" y="3716725"/>
            <a:ext cx="14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Ser a maior empresa do ramo, levando o Brasil ao topo do ranking.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44" name="Google Shape;644;p48"/>
          <p:cNvCxnSpPr/>
          <p:nvPr/>
        </p:nvCxnSpPr>
        <p:spPr>
          <a:xfrm>
            <a:off x="776850" y="3023750"/>
            <a:ext cx="75903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5" name="Google Shape;645;p48"/>
          <p:cNvGrpSpPr/>
          <p:nvPr/>
        </p:nvGrpSpPr>
        <p:grpSpPr>
          <a:xfrm>
            <a:off x="4247909" y="2718564"/>
            <a:ext cx="648177" cy="610372"/>
            <a:chOff x="2620198" y="1298151"/>
            <a:chExt cx="1191282" cy="1121802"/>
          </a:xfrm>
        </p:grpSpPr>
        <p:sp>
          <p:nvSpPr>
            <p:cNvPr id="646" name="Google Shape;646;p48"/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8"/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48"/>
          <p:cNvGrpSpPr/>
          <p:nvPr/>
        </p:nvGrpSpPr>
        <p:grpSpPr>
          <a:xfrm>
            <a:off x="5960509" y="2849306"/>
            <a:ext cx="370489" cy="348880"/>
            <a:chOff x="2620198" y="1298151"/>
            <a:chExt cx="1191282" cy="1121802"/>
          </a:xfrm>
        </p:grpSpPr>
        <p:sp>
          <p:nvSpPr>
            <p:cNvPr id="649" name="Google Shape;649;p48"/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8"/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48"/>
          <p:cNvGrpSpPr/>
          <p:nvPr/>
        </p:nvGrpSpPr>
        <p:grpSpPr>
          <a:xfrm>
            <a:off x="7534284" y="2849306"/>
            <a:ext cx="370489" cy="348880"/>
            <a:chOff x="2620198" y="1298151"/>
            <a:chExt cx="1191282" cy="1121802"/>
          </a:xfrm>
        </p:grpSpPr>
        <p:sp>
          <p:nvSpPr>
            <p:cNvPr id="652" name="Google Shape;652;p48"/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8"/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48"/>
          <p:cNvGrpSpPr/>
          <p:nvPr/>
        </p:nvGrpSpPr>
        <p:grpSpPr>
          <a:xfrm>
            <a:off x="1239209" y="2849306"/>
            <a:ext cx="370489" cy="348880"/>
            <a:chOff x="2620198" y="1298151"/>
            <a:chExt cx="1191282" cy="1121802"/>
          </a:xfrm>
        </p:grpSpPr>
        <p:sp>
          <p:nvSpPr>
            <p:cNvPr id="655" name="Google Shape;655;p48"/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8"/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48"/>
          <p:cNvGrpSpPr/>
          <p:nvPr/>
        </p:nvGrpSpPr>
        <p:grpSpPr>
          <a:xfrm>
            <a:off x="2812984" y="2849306"/>
            <a:ext cx="370489" cy="348880"/>
            <a:chOff x="2620198" y="1298151"/>
            <a:chExt cx="1191282" cy="1121802"/>
          </a:xfrm>
        </p:grpSpPr>
        <p:sp>
          <p:nvSpPr>
            <p:cNvPr id="658" name="Google Shape;658;p48"/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8"/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48"/>
          <p:cNvSpPr/>
          <p:nvPr/>
        </p:nvSpPr>
        <p:spPr>
          <a:xfrm>
            <a:off x="6164725" y="-101100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48"/>
          <p:cNvSpPr/>
          <p:nvPr/>
        </p:nvSpPr>
        <p:spPr>
          <a:xfrm rot="-1591466">
            <a:off x="-1994016" y="4986883"/>
            <a:ext cx="2821354" cy="34160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48"/>
          <p:cNvSpPr/>
          <p:nvPr/>
        </p:nvSpPr>
        <p:spPr>
          <a:xfrm rot="-1591530">
            <a:off x="-1137172" y="5190429"/>
            <a:ext cx="2107855" cy="34160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" name="Google Shape;663;p48"/>
          <p:cNvGrpSpPr/>
          <p:nvPr/>
        </p:nvGrpSpPr>
        <p:grpSpPr>
          <a:xfrm>
            <a:off x="5466150" y="4736786"/>
            <a:ext cx="604655" cy="482923"/>
            <a:chOff x="5879425" y="4466724"/>
            <a:chExt cx="604655" cy="482923"/>
          </a:xfrm>
        </p:grpSpPr>
        <p:sp>
          <p:nvSpPr>
            <p:cNvPr id="664" name="Google Shape;664;p48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8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8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8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641;p48">
            <a:extLst>
              <a:ext uri="{FF2B5EF4-FFF2-40B4-BE49-F238E27FC236}">
                <a16:creationId xmlns:a16="http://schemas.microsoft.com/office/drawing/2014/main" id="{46CA632D-6BCF-4666-A0AE-976D99D472E0}"/>
              </a:ext>
            </a:extLst>
          </p:cNvPr>
          <p:cNvSpPr txBox="1">
            <a:spLocks/>
          </p:cNvSpPr>
          <p:nvPr/>
        </p:nvSpPr>
        <p:spPr>
          <a:xfrm>
            <a:off x="3864890" y="3543879"/>
            <a:ext cx="141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1300" dirty="0" err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Implementação</a:t>
            </a:r>
            <a:r>
              <a:rPr lang="en-US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 e </a:t>
            </a:r>
            <a:r>
              <a:rPr lang="en-US" sz="1300" dirty="0" err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suporte</a:t>
            </a:r>
            <a:r>
              <a:rPr lang="en-US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 do </a:t>
            </a:r>
            <a:r>
              <a:rPr lang="en-US" sz="1300" dirty="0" err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projeto</a:t>
            </a:r>
            <a:endParaRPr lang="en-US"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9" name="Google Shape;3375;p67">
            <a:extLst>
              <a:ext uri="{FF2B5EF4-FFF2-40B4-BE49-F238E27FC236}">
                <a16:creationId xmlns:a16="http://schemas.microsoft.com/office/drawing/2014/main" id="{5E18F729-0EBE-407E-A8C2-29DD61C63E44}"/>
              </a:ext>
            </a:extLst>
          </p:cNvPr>
          <p:cNvGrpSpPr/>
          <p:nvPr/>
        </p:nvGrpSpPr>
        <p:grpSpPr>
          <a:xfrm>
            <a:off x="1309149" y="2057091"/>
            <a:ext cx="648176" cy="736691"/>
            <a:chOff x="8615101" y="3738687"/>
            <a:chExt cx="207573" cy="320956"/>
          </a:xfrm>
        </p:grpSpPr>
        <p:sp>
          <p:nvSpPr>
            <p:cNvPr id="40" name="Google Shape;3376;p67">
              <a:extLst>
                <a:ext uri="{FF2B5EF4-FFF2-40B4-BE49-F238E27FC236}">
                  <a16:creationId xmlns:a16="http://schemas.microsoft.com/office/drawing/2014/main" id="{60CB6F87-8801-4FD1-B872-77DD6A70EFA8}"/>
                </a:ext>
              </a:extLst>
            </p:cNvPr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77;p67">
              <a:extLst>
                <a:ext uri="{FF2B5EF4-FFF2-40B4-BE49-F238E27FC236}">
                  <a16:creationId xmlns:a16="http://schemas.microsoft.com/office/drawing/2014/main" id="{55EB47C4-44C5-4C61-A740-D435D22665B1}"/>
                </a:ext>
              </a:extLst>
            </p:cNvPr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78;p67">
              <a:extLst>
                <a:ext uri="{FF2B5EF4-FFF2-40B4-BE49-F238E27FC236}">
                  <a16:creationId xmlns:a16="http://schemas.microsoft.com/office/drawing/2014/main" id="{8F11D5D2-387A-44C8-B808-AD6C7EDADBF4}"/>
                </a:ext>
              </a:extLst>
            </p:cNvPr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375;p67">
            <a:extLst>
              <a:ext uri="{FF2B5EF4-FFF2-40B4-BE49-F238E27FC236}">
                <a16:creationId xmlns:a16="http://schemas.microsoft.com/office/drawing/2014/main" id="{AD17810E-EBB4-4FE1-8785-37B971E9987C}"/>
              </a:ext>
            </a:extLst>
          </p:cNvPr>
          <p:cNvGrpSpPr/>
          <p:nvPr/>
        </p:nvGrpSpPr>
        <p:grpSpPr>
          <a:xfrm>
            <a:off x="2860811" y="2063434"/>
            <a:ext cx="648176" cy="736691"/>
            <a:chOff x="8615101" y="3738687"/>
            <a:chExt cx="207573" cy="320956"/>
          </a:xfrm>
        </p:grpSpPr>
        <p:sp>
          <p:nvSpPr>
            <p:cNvPr id="44" name="Google Shape;3376;p67">
              <a:extLst>
                <a:ext uri="{FF2B5EF4-FFF2-40B4-BE49-F238E27FC236}">
                  <a16:creationId xmlns:a16="http://schemas.microsoft.com/office/drawing/2014/main" id="{898870B5-94C7-4ABF-9530-92BBE1499EF3}"/>
                </a:ext>
              </a:extLst>
            </p:cNvPr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77;p67">
              <a:extLst>
                <a:ext uri="{FF2B5EF4-FFF2-40B4-BE49-F238E27FC236}">
                  <a16:creationId xmlns:a16="http://schemas.microsoft.com/office/drawing/2014/main" id="{25F3D506-5B2D-4A1B-A45F-9C4C08567F1C}"/>
                </a:ext>
              </a:extLst>
            </p:cNvPr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78;p67">
              <a:extLst>
                <a:ext uri="{FF2B5EF4-FFF2-40B4-BE49-F238E27FC236}">
                  <a16:creationId xmlns:a16="http://schemas.microsoft.com/office/drawing/2014/main" id="{E59B6751-7632-46E8-B71F-90498F3617A3}"/>
                </a:ext>
              </a:extLst>
            </p:cNvPr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375;p67">
            <a:extLst>
              <a:ext uri="{FF2B5EF4-FFF2-40B4-BE49-F238E27FC236}">
                <a16:creationId xmlns:a16="http://schemas.microsoft.com/office/drawing/2014/main" id="{1256D529-3F2F-4E39-8128-562D562EF583}"/>
              </a:ext>
            </a:extLst>
          </p:cNvPr>
          <p:cNvGrpSpPr/>
          <p:nvPr/>
        </p:nvGrpSpPr>
        <p:grpSpPr>
          <a:xfrm>
            <a:off x="6036406" y="2078954"/>
            <a:ext cx="648176" cy="736691"/>
            <a:chOff x="8615101" y="3738687"/>
            <a:chExt cx="207573" cy="320956"/>
          </a:xfrm>
        </p:grpSpPr>
        <p:sp>
          <p:nvSpPr>
            <p:cNvPr id="48" name="Google Shape;3376;p67">
              <a:extLst>
                <a:ext uri="{FF2B5EF4-FFF2-40B4-BE49-F238E27FC236}">
                  <a16:creationId xmlns:a16="http://schemas.microsoft.com/office/drawing/2014/main" id="{A5F84214-CB9C-438C-A4E0-7E3442BB6891}"/>
                </a:ext>
              </a:extLst>
            </p:cNvPr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77;p67">
              <a:extLst>
                <a:ext uri="{FF2B5EF4-FFF2-40B4-BE49-F238E27FC236}">
                  <a16:creationId xmlns:a16="http://schemas.microsoft.com/office/drawing/2014/main" id="{F7985759-EB4D-42B4-B3D2-B847D7667ABE}"/>
                </a:ext>
              </a:extLst>
            </p:cNvPr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78;p67">
              <a:extLst>
                <a:ext uri="{FF2B5EF4-FFF2-40B4-BE49-F238E27FC236}">
                  <a16:creationId xmlns:a16="http://schemas.microsoft.com/office/drawing/2014/main" id="{A6D68E89-EB0B-4BD2-A627-2160DFED43D3}"/>
                </a:ext>
              </a:extLst>
            </p:cNvPr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3375;p67">
            <a:extLst>
              <a:ext uri="{FF2B5EF4-FFF2-40B4-BE49-F238E27FC236}">
                <a16:creationId xmlns:a16="http://schemas.microsoft.com/office/drawing/2014/main" id="{F5C6B8C0-40EF-4CDE-AE6F-D994F572F8CD}"/>
              </a:ext>
            </a:extLst>
          </p:cNvPr>
          <p:cNvGrpSpPr/>
          <p:nvPr/>
        </p:nvGrpSpPr>
        <p:grpSpPr>
          <a:xfrm>
            <a:off x="7611574" y="2096902"/>
            <a:ext cx="648176" cy="736691"/>
            <a:chOff x="8615101" y="3738687"/>
            <a:chExt cx="207573" cy="320956"/>
          </a:xfrm>
        </p:grpSpPr>
        <p:sp>
          <p:nvSpPr>
            <p:cNvPr id="52" name="Google Shape;3376;p67">
              <a:extLst>
                <a:ext uri="{FF2B5EF4-FFF2-40B4-BE49-F238E27FC236}">
                  <a16:creationId xmlns:a16="http://schemas.microsoft.com/office/drawing/2014/main" id="{C259BFB9-70D6-439C-9381-7EABC056BBCF}"/>
                </a:ext>
              </a:extLst>
            </p:cNvPr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377;p67">
              <a:extLst>
                <a:ext uri="{FF2B5EF4-FFF2-40B4-BE49-F238E27FC236}">
                  <a16:creationId xmlns:a16="http://schemas.microsoft.com/office/drawing/2014/main" id="{7771C1F3-A23E-4E84-ACA0-C00CF4AC62D7}"/>
                </a:ext>
              </a:extLst>
            </p:cNvPr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78;p67">
              <a:extLst>
                <a:ext uri="{FF2B5EF4-FFF2-40B4-BE49-F238E27FC236}">
                  <a16:creationId xmlns:a16="http://schemas.microsoft.com/office/drawing/2014/main" id="{9C4462E1-4E9A-4A97-B8D2-37C90F2FC4B0}"/>
                </a:ext>
              </a:extLst>
            </p:cNvPr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3379;p67">
            <a:extLst>
              <a:ext uri="{FF2B5EF4-FFF2-40B4-BE49-F238E27FC236}">
                <a16:creationId xmlns:a16="http://schemas.microsoft.com/office/drawing/2014/main" id="{56B256AA-619E-4A6F-AF60-C877390C61F2}"/>
              </a:ext>
            </a:extLst>
          </p:cNvPr>
          <p:cNvSpPr/>
          <p:nvPr/>
        </p:nvSpPr>
        <p:spPr>
          <a:xfrm>
            <a:off x="4392122" y="2102704"/>
            <a:ext cx="408533" cy="487164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59"/>
          <p:cNvSpPr txBox="1">
            <a:spLocks noGrp="1"/>
          </p:cNvSpPr>
          <p:nvPr>
            <p:ph type="title"/>
          </p:nvPr>
        </p:nvSpPr>
        <p:spPr>
          <a:xfrm>
            <a:off x="713250" y="581858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  <a:endParaRPr dirty="0"/>
          </a:p>
        </p:txBody>
      </p:sp>
      <p:sp>
        <p:nvSpPr>
          <p:cNvPr id="1022" name="Google Shape;1022;p59"/>
          <p:cNvSpPr txBox="1">
            <a:spLocks noGrp="1"/>
          </p:cNvSpPr>
          <p:nvPr>
            <p:ph type="subTitle" idx="1"/>
          </p:nvPr>
        </p:nvSpPr>
        <p:spPr>
          <a:xfrm>
            <a:off x="713250" y="1881831"/>
            <a:ext cx="7717500" cy="12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Agradecemos a compreensão e dedicação por nos ouvirem e principalmente, nos dar espaço para expor nossas ideias e projetos.</a:t>
            </a:r>
            <a:endParaRPr sz="2000" dirty="0"/>
          </a:p>
        </p:txBody>
      </p:sp>
      <p:grpSp>
        <p:nvGrpSpPr>
          <p:cNvPr id="1038" name="Google Shape;1038;p59"/>
          <p:cNvGrpSpPr/>
          <p:nvPr/>
        </p:nvGrpSpPr>
        <p:grpSpPr>
          <a:xfrm>
            <a:off x="3564781" y="3147816"/>
            <a:ext cx="226887" cy="226875"/>
            <a:chOff x="266768" y="1721375"/>
            <a:chExt cx="397907" cy="397887"/>
          </a:xfrm>
        </p:grpSpPr>
        <p:sp>
          <p:nvSpPr>
            <p:cNvPr id="1039" name="Google Shape;1039;p59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9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5" name="Google Shape;1045;p59"/>
          <p:cNvSpPr/>
          <p:nvPr/>
        </p:nvSpPr>
        <p:spPr>
          <a:xfrm rot="379797">
            <a:off x="-479194" y="4071497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59"/>
          <p:cNvSpPr/>
          <p:nvPr/>
        </p:nvSpPr>
        <p:spPr>
          <a:xfrm>
            <a:off x="6925400" y="-1204571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7" name="Google Shape;1047;p59"/>
          <p:cNvGrpSpPr/>
          <p:nvPr/>
        </p:nvGrpSpPr>
        <p:grpSpPr>
          <a:xfrm>
            <a:off x="796979" y="1033413"/>
            <a:ext cx="761623" cy="608290"/>
            <a:chOff x="5879425" y="4466724"/>
            <a:chExt cx="604655" cy="482923"/>
          </a:xfrm>
        </p:grpSpPr>
        <p:sp>
          <p:nvSpPr>
            <p:cNvPr id="1048" name="Google Shape;1048;p5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FC0F3565-11C7-4CBC-9F9E-A8A56BB40420}"/>
              </a:ext>
            </a:extLst>
          </p:cNvPr>
          <p:cNvSpPr/>
          <p:nvPr/>
        </p:nvSpPr>
        <p:spPr>
          <a:xfrm>
            <a:off x="1558602" y="3374689"/>
            <a:ext cx="5933579" cy="13055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Passos</a:t>
            </a:r>
            <a:endParaRPr dirty="0"/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2"/>
          </p:nvPr>
        </p:nvSpPr>
        <p:spPr>
          <a:xfrm>
            <a:off x="7379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r>
              <a:rPr lang="en" dirty="0"/>
              <a:t>01</a:t>
            </a:r>
            <a:endParaRPr dirty="0"/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3"/>
          </p:nvPr>
        </p:nvSpPr>
        <p:spPr>
          <a:xfrm>
            <a:off x="7379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Quem somos?</a:t>
            </a:r>
            <a:endParaRPr dirty="0"/>
          </a:p>
        </p:txBody>
      </p:sp>
      <p:sp>
        <p:nvSpPr>
          <p:cNvPr id="210" name="Google Shape;210;p32"/>
          <p:cNvSpPr txBox="1">
            <a:spLocks noGrp="1"/>
          </p:cNvSpPr>
          <p:nvPr>
            <p:ph type="subTitle" idx="1"/>
          </p:nvPr>
        </p:nvSpPr>
        <p:spPr>
          <a:xfrm>
            <a:off x="737938" y="23501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 nosso segmento?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Contexto e desafio.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4"/>
          </p:nvPr>
        </p:nvSpPr>
        <p:spPr>
          <a:xfrm>
            <a:off x="7379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5"/>
          </p:nvPr>
        </p:nvSpPr>
        <p:spPr>
          <a:xfrm>
            <a:off x="7379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Backlog</a:t>
            </a:r>
            <a:endParaRPr dirty="0"/>
          </a:p>
        </p:txBody>
      </p:sp>
      <p:sp>
        <p:nvSpPr>
          <p:cNvPr id="213" name="Google Shape;213;p32"/>
          <p:cNvSpPr txBox="1">
            <a:spLocks noGrp="1"/>
          </p:cNvSpPr>
          <p:nvPr>
            <p:ph type="subTitle" idx="6"/>
          </p:nvPr>
        </p:nvSpPr>
        <p:spPr>
          <a:xfrm>
            <a:off x="7379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Ferramentas sua integração dentro do projeto.</a:t>
            </a:r>
            <a:endParaRPr dirty="0"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33283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8"/>
          </p:nvPr>
        </p:nvSpPr>
        <p:spPr>
          <a:xfrm>
            <a:off x="33283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Problema </a:t>
            </a:r>
            <a:r>
              <a:rPr lang="pt-BR" dirty="0" err="1"/>
              <a:t>vs</a:t>
            </a:r>
            <a:r>
              <a:rPr lang="pt-BR" dirty="0"/>
              <a:t> Solução</a:t>
            </a:r>
          </a:p>
        </p:txBody>
      </p:sp>
      <p:sp>
        <p:nvSpPr>
          <p:cNvPr id="216" name="Google Shape;216;p32"/>
          <p:cNvSpPr txBox="1">
            <a:spLocks noGrp="1"/>
          </p:cNvSpPr>
          <p:nvPr>
            <p:ph type="subTitle" idx="9"/>
          </p:nvPr>
        </p:nvSpPr>
        <p:spPr>
          <a:xfrm>
            <a:off x="3328338" y="23501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Justificativa e objetivo.</a:t>
            </a:r>
            <a:endParaRPr dirty="0"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 idx="13"/>
          </p:nvPr>
        </p:nvSpPr>
        <p:spPr>
          <a:xfrm>
            <a:off x="33283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18" name="Google Shape;218;p32"/>
          <p:cNvSpPr txBox="1">
            <a:spLocks noGrp="1"/>
          </p:cNvSpPr>
          <p:nvPr>
            <p:ph type="title" idx="14"/>
          </p:nvPr>
        </p:nvSpPr>
        <p:spPr>
          <a:xfrm>
            <a:off x="33283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Protótipos</a:t>
            </a:r>
            <a:endParaRPr dirty="0"/>
          </a:p>
        </p:txBody>
      </p:sp>
      <p:sp>
        <p:nvSpPr>
          <p:cNvPr id="219" name="Google Shape;219;p32"/>
          <p:cNvSpPr txBox="1">
            <a:spLocks noGrp="1"/>
          </p:cNvSpPr>
          <p:nvPr>
            <p:ph type="subTitle" idx="15"/>
          </p:nvPr>
        </p:nvSpPr>
        <p:spPr>
          <a:xfrm>
            <a:off x="33283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Exibição dos sistemas utilizados dentro do projeto.</a:t>
            </a:r>
            <a:endParaRPr dirty="0"/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 idx="16"/>
          </p:nvPr>
        </p:nvSpPr>
        <p:spPr>
          <a:xfrm>
            <a:off x="59187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1" name="Google Shape;221;p32"/>
          <p:cNvSpPr txBox="1">
            <a:spLocks noGrp="1"/>
          </p:cNvSpPr>
          <p:nvPr>
            <p:ph type="title" idx="17"/>
          </p:nvPr>
        </p:nvSpPr>
        <p:spPr>
          <a:xfrm>
            <a:off x="59187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 de visão:</a:t>
            </a:r>
            <a:endParaRPr dirty="0"/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18"/>
          </p:nvPr>
        </p:nvSpPr>
        <p:spPr>
          <a:xfrm>
            <a:off x="5918738" y="23501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a solução funciona?</a:t>
            </a:r>
            <a:endParaRPr dirty="0"/>
          </a:p>
        </p:txBody>
      </p:sp>
      <p:sp>
        <p:nvSpPr>
          <p:cNvPr id="223" name="Google Shape;223;p32"/>
          <p:cNvSpPr txBox="1">
            <a:spLocks noGrp="1"/>
          </p:cNvSpPr>
          <p:nvPr>
            <p:ph type="title" idx="19"/>
          </p:nvPr>
        </p:nvSpPr>
        <p:spPr>
          <a:xfrm>
            <a:off x="59187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24" name="Google Shape;224;p32"/>
          <p:cNvSpPr txBox="1">
            <a:spLocks noGrp="1"/>
          </p:cNvSpPr>
          <p:nvPr>
            <p:ph type="title" idx="20"/>
          </p:nvPr>
        </p:nvSpPr>
        <p:spPr>
          <a:xfrm>
            <a:off x="59187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 de Futuro</a:t>
            </a:r>
            <a:endParaRPr dirty="0"/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21"/>
          </p:nvPr>
        </p:nvSpPr>
        <p:spPr>
          <a:xfrm>
            <a:off x="59187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Próximos passos dado pela empresa.</a:t>
            </a:r>
          </a:p>
        </p:txBody>
      </p:sp>
      <p:grpSp>
        <p:nvGrpSpPr>
          <p:cNvPr id="226" name="Google Shape;226;p32"/>
          <p:cNvGrpSpPr/>
          <p:nvPr/>
        </p:nvGrpSpPr>
        <p:grpSpPr>
          <a:xfrm>
            <a:off x="8430775" y="4515774"/>
            <a:ext cx="604655" cy="482923"/>
            <a:chOff x="5879425" y="4466724"/>
            <a:chExt cx="604655" cy="482923"/>
          </a:xfrm>
        </p:grpSpPr>
        <p:sp>
          <p:nvSpPr>
            <p:cNvPr id="227" name="Google Shape;227;p32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2"/>
          <p:cNvSpPr/>
          <p:nvPr/>
        </p:nvSpPr>
        <p:spPr>
          <a:xfrm rot="379797">
            <a:off x="-1119232" y="2860585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2"/>
          <p:cNvSpPr/>
          <p:nvPr/>
        </p:nvSpPr>
        <p:spPr>
          <a:xfrm>
            <a:off x="6998875" y="-11775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450608" y="2075838"/>
            <a:ext cx="38589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Quem somos?</a:t>
            </a:r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 idx="2"/>
          </p:nvPr>
        </p:nvSpPr>
        <p:spPr>
          <a:xfrm>
            <a:off x="713225" y="1143750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01</a:t>
            </a:r>
            <a:endParaRPr sz="4800" dirty="0"/>
          </a:p>
        </p:txBody>
      </p:sp>
      <p:sp>
        <p:nvSpPr>
          <p:cNvPr id="285" name="Google Shape;285;p36"/>
          <p:cNvSpPr txBox="1">
            <a:spLocks noGrp="1"/>
          </p:cNvSpPr>
          <p:nvPr>
            <p:ph type="subTitle" idx="1"/>
          </p:nvPr>
        </p:nvSpPr>
        <p:spPr>
          <a:xfrm>
            <a:off x="713225" y="3319525"/>
            <a:ext cx="38589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Nós da TECHBERRY somos uma empresa focada em projetos agricolas, tendo como principal objetivo aumentar o lucro e a produção de morango no Brasil.</a:t>
            </a:r>
            <a:endParaRPr dirty="0"/>
          </a:p>
        </p:txBody>
      </p:sp>
      <p:sp>
        <p:nvSpPr>
          <p:cNvPr id="287" name="Google Shape;287;p36"/>
          <p:cNvSpPr/>
          <p:nvPr/>
        </p:nvSpPr>
        <p:spPr>
          <a:xfrm rot="5398976">
            <a:off x="3376438" y="3517197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6"/>
          <p:cNvSpPr/>
          <p:nvPr/>
        </p:nvSpPr>
        <p:spPr>
          <a:xfrm rot="5398976">
            <a:off x="3376438" y="1445322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6"/>
          <p:cNvSpPr/>
          <p:nvPr/>
        </p:nvSpPr>
        <p:spPr>
          <a:xfrm>
            <a:off x="2680375" y="-138300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6"/>
          <p:cNvSpPr/>
          <p:nvPr/>
        </p:nvSpPr>
        <p:spPr>
          <a:xfrm rot="-1248412">
            <a:off x="1115561" y="4813156"/>
            <a:ext cx="2821223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6"/>
          <p:cNvSpPr/>
          <p:nvPr/>
        </p:nvSpPr>
        <p:spPr>
          <a:xfrm rot="-1248538">
            <a:off x="1949629" y="5065461"/>
            <a:ext cx="2107844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36"/>
          <p:cNvGrpSpPr/>
          <p:nvPr/>
        </p:nvGrpSpPr>
        <p:grpSpPr>
          <a:xfrm>
            <a:off x="277725" y="4519511"/>
            <a:ext cx="604655" cy="482923"/>
            <a:chOff x="5879425" y="4466724"/>
            <a:chExt cx="604655" cy="482923"/>
          </a:xfrm>
        </p:grpSpPr>
        <p:sp>
          <p:nvSpPr>
            <p:cNvPr id="293" name="Google Shape;293;p36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 descr="Foto profissional grátis de agricultura, agronomia, ao ar livre">
            <a:extLst>
              <a:ext uri="{FF2B5EF4-FFF2-40B4-BE49-F238E27FC236}">
                <a16:creationId xmlns:a16="http://schemas.microsoft.com/office/drawing/2014/main" id="{8E5C898B-C422-4622-9F9F-3B99DB793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359" y="0"/>
            <a:ext cx="302764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39;p33">
            <a:extLst>
              <a:ext uri="{FF2B5EF4-FFF2-40B4-BE49-F238E27FC236}">
                <a16:creationId xmlns:a16="http://schemas.microsoft.com/office/drawing/2014/main" id="{A5EC793C-0204-468C-A1E8-A0371E9DB221}"/>
              </a:ext>
            </a:extLst>
          </p:cNvPr>
          <p:cNvSpPr/>
          <p:nvPr/>
        </p:nvSpPr>
        <p:spPr>
          <a:xfrm rot="5398976">
            <a:off x="4442391" y="1538745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3"/>
          <p:cNvPicPr preferRelativeResize="0"/>
          <p:nvPr/>
        </p:nvPicPr>
        <p:blipFill rotWithShape="1">
          <a:blip r:embed="rId3">
            <a:alphaModFix/>
          </a:blip>
          <a:srcRect l="26952" r="26952"/>
          <a:stretch/>
        </p:blipFill>
        <p:spPr>
          <a:xfrm>
            <a:off x="5199012" y="8975"/>
            <a:ext cx="394499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/>
          <p:nvPr/>
        </p:nvSpPr>
        <p:spPr>
          <a:xfrm rot="5398976">
            <a:off x="3376438" y="3517197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 rot="5398976">
            <a:off x="3376438" y="1445322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title"/>
          </p:nvPr>
        </p:nvSpPr>
        <p:spPr>
          <a:xfrm>
            <a:off x="836596" y="1247345"/>
            <a:ext cx="3263700" cy="67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Foco no agronegócio</a:t>
            </a:r>
            <a:endParaRPr dirty="0"/>
          </a:p>
        </p:txBody>
      </p:sp>
      <p:sp>
        <p:nvSpPr>
          <p:cNvPr id="241" name="Google Shape;241;p33"/>
          <p:cNvSpPr/>
          <p:nvPr/>
        </p:nvSpPr>
        <p:spPr>
          <a:xfrm>
            <a:off x="1264075" y="3820084"/>
            <a:ext cx="1851876" cy="1743867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3"/>
          <p:cNvSpPr/>
          <p:nvPr/>
        </p:nvSpPr>
        <p:spPr>
          <a:xfrm>
            <a:off x="4270425" y="-318675"/>
            <a:ext cx="1474292" cy="1388305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3"/>
          <p:cNvSpPr/>
          <p:nvPr/>
        </p:nvSpPr>
        <p:spPr>
          <a:xfrm>
            <a:off x="713225" y="588350"/>
            <a:ext cx="550852" cy="518724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836596" y="2159550"/>
            <a:ext cx="3263700" cy="8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Nosso projeto será focado para a área do agronegócio, operando um sistema de estufas inteligentes de morango, fazendo com que o cliente possa obter mais lucros e também acompanhar todos nossos processos de garantia de qualidade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4572000" y="1776300"/>
            <a:ext cx="38589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Contexto</a:t>
            </a:r>
            <a:endParaRPr dirty="0"/>
          </a:p>
        </p:txBody>
      </p:sp>
      <p:sp>
        <p:nvSpPr>
          <p:cNvPr id="250" name="Google Shape;250;p34"/>
          <p:cNvSpPr txBox="1">
            <a:spLocks noGrp="1"/>
          </p:cNvSpPr>
          <p:nvPr>
            <p:ph type="body" idx="1"/>
          </p:nvPr>
        </p:nvSpPr>
        <p:spPr>
          <a:xfrm>
            <a:off x="4572000" y="2509774"/>
            <a:ext cx="3858900" cy="9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 problemas na adaptação climática do morango, nosso projeto busca melhorar suas condições de plantio, fazendo diversos processos para que o fruto receba o clima/umidade de acordo com o recomendado.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" name="Google Shape;251;p34"/>
          <p:cNvSpPr/>
          <p:nvPr/>
        </p:nvSpPr>
        <p:spPr>
          <a:xfrm rot="10798982">
            <a:off x="100392" y="303481"/>
            <a:ext cx="4120433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6074800" y="4042559"/>
            <a:ext cx="1851876" cy="1743867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7314300" y="-318675"/>
            <a:ext cx="1474292" cy="1388305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3757100" y="588350"/>
            <a:ext cx="550852" cy="518724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6" name="Picture 4" descr="Foto profissional grátis de época da colheita, fotografia de plantas, fresco">
            <a:extLst>
              <a:ext uri="{FF2B5EF4-FFF2-40B4-BE49-F238E27FC236}">
                <a16:creationId xmlns:a16="http://schemas.microsoft.com/office/drawing/2014/main" id="{A4E46906-58A7-4322-9FB7-3221BCBF2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829" y="0"/>
            <a:ext cx="3429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39;p33">
            <a:extLst>
              <a:ext uri="{FF2B5EF4-FFF2-40B4-BE49-F238E27FC236}">
                <a16:creationId xmlns:a16="http://schemas.microsoft.com/office/drawing/2014/main" id="{B4325E70-0301-49C0-8902-766E02C6F1B5}"/>
              </a:ext>
            </a:extLst>
          </p:cNvPr>
          <p:cNvSpPr/>
          <p:nvPr/>
        </p:nvSpPr>
        <p:spPr>
          <a:xfrm rot="5398976">
            <a:off x="1714770" y="1538746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 txBox="1">
            <a:spLocks noGrp="1"/>
          </p:cNvSpPr>
          <p:nvPr>
            <p:ph type="title"/>
          </p:nvPr>
        </p:nvSpPr>
        <p:spPr>
          <a:xfrm>
            <a:off x="1097481" y="707473"/>
            <a:ext cx="77175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Desafio                         Raking de área de produção (ha)</a:t>
            </a:r>
            <a:endParaRPr sz="2500" dirty="0"/>
          </a:p>
        </p:txBody>
      </p:sp>
      <p:sp>
        <p:nvSpPr>
          <p:cNvPr id="382" name="Google Shape;382;p39"/>
          <p:cNvSpPr txBox="1">
            <a:spLocks noGrp="1"/>
          </p:cNvSpPr>
          <p:nvPr>
            <p:ph type="body" idx="4294967295"/>
          </p:nvPr>
        </p:nvSpPr>
        <p:spPr>
          <a:xfrm>
            <a:off x="789425" y="1744100"/>
            <a:ext cx="3263700" cy="17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AutoNum type="arabicPeriod"/>
            </a:pPr>
            <a:r>
              <a:rPr lang="pt-BR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Se tornar o maior produtor de morango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AutoNum type="arabicPeriod"/>
            </a:pPr>
            <a:r>
              <a:rPr lang="pt-BR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Trabalhar com recursos limitados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AutoNum type="arabicPeriod"/>
            </a:pPr>
            <a:r>
              <a:rPr lang="en-US" sz="1300" dirty="0" err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Automatizar</a:t>
            </a:r>
            <a:r>
              <a:rPr lang="en-US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300" dirty="0" err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funções</a:t>
            </a:r>
            <a:r>
              <a:rPr lang="en-US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AutoNum type="arabicPeriod"/>
            </a:pPr>
            <a:r>
              <a:rPr lang="pt-BR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Entregar o produto com menor perda, dando maior lucro aos clientes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4" name="Google Shape;384;p39"/>
          <p:cNvSpPr txBox="1">
            <a:spLocks noGrp="1"/>
          </p:cNvSpPr>
          <p:nvPr>
            <p:ph type="subTitle" idx="4294967295"/>
          </p:nvPr>
        </p:nvSpPr>
        <p:spPr>
          <a:xfrm>
            <a:off x="3484529" y="3490531"/>
            <a:ext cx="6192924" cy="135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900" i="1" dirty="0">
                <a:solidFill>
                  <a:schemeClr val="tx1"/>
                </a:solidFill>
                <a:latin typeface="Nunito"/>
              </a:rPr>
              <a:t>Fonte: http://www.fao.org/faostat/en/#data/QC em 15/01/2021</a:t>
            </a:r>
            <a:endParaRPr sz="900" i="1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85" name="Google Shape;385;p39"/>
          <p:cNvGrpSpPr/>
          <p:nvPr/>
        </p:nvGrpSpPr>
        <p:grpSpPr>
          <a:xfrm>
            <a:off x="8361000" y="4509399"/>
            <a:ext cx="604655" cy="482923"/>
            <a:chOff x="5879425" y="4466724"/>
            <a:chExt cx="604655" cy="482923"/>
          </a:xfrm>
        </p:grpSpPr>
        <p:sp>
          <p:nvSpPr>
            <p:cNvPr id="386" name="Google Shape;386;p3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9"/>
          <p:cNvSpPr/>
          <p:nvPr/>
        </p:nvSpPr>
        <p:spPr>
          <a:xfrm rot="379797">
            <a:off x="-817582" y="43233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6118893" y="-1674466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C591D4-655A-493C-8ABE-41E225C01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871" y="1757760"/>
            <a:ext cx="30480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B1FD446-F40E-4FD2-A19F-450A8AE0C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58" y="2679775"/>
            <a:ext cx="30480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3021AF5-049F-4C35-A7F9-F28DB235A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58" y="2986506"/>
            <a:ext cx="3048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660D4C-F727-4031-9941-3C49302B99F5}"/>
              </a:ext>
            </a:extLst>
          </p:cNvPr>
          <p:cNvSpPr txBox="1"/>
          <p:nvPr/>
        </p:nvSpPr>
        <p:spPr>
          <a:xfrm>
            <a:off x="5675671" y="1703880"/>
            <a:ext cx="2155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dirty="0">
                <a:latin typeface="Nunito"/>
              </a:rPr>
              <a:t>1º China: </a:t>
            </a:r>
            <a:r>
              <a:rPr lang="pt-BR" sz="1300" b="1" dirty="0">
                <a:latin typeface="Nunito"/>
              </a:rPr>
              <a:t>126.126</a:t>
            </a:r>
            <a:r>
              <a:rPr lang="pt-BR" sz="1300" dirty="0">
                <a:latin typeface="Nunito"/>
              </a:rPr>
              <a:t> área (ha)</a:t>
            </a:r>
            <a:r>
              <a:rPr lang="pt-BR" sz="1600" dirty="0"/>
              <a:t> </a:t>
            </a:r>
            <a:endParaRPr lang="pt-BR" sz="1300" dirty="0">
              <a:latin typeface="Nunito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1C30ECB-E267-4E22-B785-5627BD10C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58" y="2048446"/>
            <a:ext cx="3048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7DA3B15-6D6A-4780-A849-148CF23F0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58" y="2328009"/>
            <a:ext cx="30480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AEE8DE5-2324-40AA-A9F2-4823748164FB}"/>
              </a:ext>
            </a:extLst>
          </p:cNvPr>
          <p:cNvSpPr txBox="1"/>
          <p:nvPr/>
        </p:nvSpPr>
        <p:spPr>
          <a:xfrm>
            <a:off x="5665845" y="1997502"/>
            <a:ext cx="2143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00" dirty="0">
                <a:latin typeface="Nunito"/>
              </a:rPr>
              <a:t>2º Polônia: </a:t>
            </a:r>
            <a:r>
              <a:rPr lang="pt-BR" sz="1300" b="1" dirty="0">
                <a:latin typeface="Nunito"/>
              </a:rPr>
              <a:t>49.900</a:t>
            </a:r>
            <a:r>
              <a:rPr lang="pt-BR" sz="1300" dirty="0">
                <a:latin typeface="Nunito"/>
              </a:rPr>
              <a:t> área (ha)</a:t>
            </a:r>
            <a:r>
              <a:rPr lang="pt-BR" sz="1600" dirty="0"/>
              <a:t> </a:t>
            </a:r>
            <a:endParaRPr lang="pt-BR" sz="1300" dirty="0">
              <a:latin typeface="Nunito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0A0E227-3364-4439-BC2E-64F18442D731}"/>
              </a:ext>
            </a:extLst>
          </p:cNvPr>
          <p:cNvSpPr txBox="1"/>
          <p:nvPr/>
        </p:nvSpPr>
        <p:spPr>
          <a:xfrm>
            <a:off x="5665845" y="2291124"/>
            <a:ext cx="2069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dirty="0">
                <a:latin typeface="Nunito"/>
              </a:rPr>
              <a:t>3º </a:t>
            </a:r>
            <a:r>
              <a:rPr lang="pt-BR" sz="1300" dirty="0" err="1">
                <a:latin typeface="Nunito"/>
              </a:rPr>
              <a:t>Russia</a:t>
            </a:r>
            <a:r>
              <a:rPr lang="pt-BR" sz="1300" dirty="0">
                <a:latin typeface="Nunito"/>
              </a:rPr>
              <a:t>: </a:t>
            </a:r>
            <a:r>
              <a:rPr lang="pt-BR" sz="1300" b="1" dirty="0">
                <a:latin typeface="Nunito"/>
              </a:rPr>
              <a:t>31.122</a:t>
            </a:r>
            <a:r>
              <a:rPr lang="pt-BR" sz="1300" dirty="0">
                <a:latin typeface="Nunito"/>
              </a:rPr>
              <a:t> área (ha)</a:t>
            </a:r>
            <a:r>
              <a:rPr lang="pt-BR" sz="1600" dirty="0"/>
              <a:t> </a:t>
            </a:r>
            <a:endParaRPr lang="pt-BR" sz="1300" dirty="0">
              <a:latin typeface="Nunito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6A971F7-E14B-42B9-87C3-E1F35012B64E}"/>
              </a:ext>
            </a:extLst>
          </p:cNvPr>
          <p:cNvSpPr txBox="1"/>
          <p:nvPr/>
        </p:nvSpPr>
        <p:spPr>
          <a:xfrm>
            <a:off x="5664156" y="2620319"/>
            <a:ext cx="19516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dirty="0">
                <a:latin typeface="Nunito"/>
              </a:rPr>
              <a:t>4º EUA: </a:t>
            </a:r>
            <a:r>
              <a:rPr lang="pt-BR" sz="1300" b="1" dirty="0">
                <a:latin typeface="Nunito"/>
              </a:rPr>
              <a:t>18.310 </a:t>
            </a:r>
            <a:r>
              <a:rPr lang="pt-BR" sz="1300" dirty="0">
                <a:latin typeface="Nunito"/>
              </a:rPr>
              <a:t>área (ha)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500E4B7-2578-49D4-BC6E-2C8E44FFFA51}"/>
              </a:ext>
            </a:extLst>
          </p:cNvPr>
          <p:cNvSpPr txBox="1"/>
          <p:nvPr/>
        </p:nvSpPr>
        <p:spPr>
          <a:xfrm>
            <a:off x="5659472" y="2933277"/>
            <a:ext cx="208422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00" dirty="0">
                <a:latin typeface="Nunito"/>
              </a:rPr>
              <a:t>5º México: </a:t>
            </a:r>
            <a:r>
              <a:rPr lang="pt-BR" sz="1300" b="1" dirty="0">
                <a:latin typeface="Nunito"/>
              </a:rPr>
              <a:t>16.624</a:t>
            </a:r>
            <a:r>
              <a:rPr lang="pt-BR" sz="1300" dirty="0">
                <a:latin typeface="Nunito"/>
              </a:rPr>
              <a:t> área (ha)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5F5A47F-9E86-4E8E-BF0C-B36B53349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58" y="3287488"/>
            <a:ext cx="3048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064066-5CAA-4742-8AB1-7C60631FCB07}"/>
              </a:ext>
            </a:extLst>
          </p:cNvPr>
          <p:cNvSpPr txBox="1"/>
          <p:nvPr/>
        </p:nvSpPr>
        <p:spPr>
          <a:xfrm>
            <a:off x="5659472" y="3245723"/>
            <a:ext cx="19495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00" dirty="0">
                <a:latin typeface="Nunito"/>
              </a:rPr>
              <a:t>17º Brasil: </a:t>
            </a:r>
            <a:r>
              <a:rPr lang="pt-BR" sz="1300" b="1" dirty="0">
                <a:solidFill>
                  <a:srgbClr val="FF0000"/>
                </a:solidFill>
                <a:latin typeface="Nunito"/>
              </a:rPr>
              <a:t>3.343</a:t>
            </a:r>
            <a:r>
              <a:rPr lang="pt-BR" sz="1300" dirty="0">
                <a:latin typeface="Nunito"/>
              </a:rPr>
              <a:t> área (ha)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3"/>
          <p:cNvSpPr txBox="1">
            <a:spLocks noGrp="1"/>
          </p:cNvSpPr>
          <p:nvPr>
            <p:ph type="subTitle" idx="1"/>
          </p:nvPr>
        </p:nvSpPr>
        <p:spPr>
          <a:xfrm>
            <a:off x="4571875" y="3340450"/>
            <a:ext cx="38589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5" name="Google Shape;455;p43"/>
          <p:cNvSpPr txBox="1">
            <a:spLocks noGrp="1"/>
          </p:cNvSpPr>
          <p:nvPr>
            <p:ph type="title"/>
          </p:nvPr>
        </p:nvSpPr>
        <p:spPr>
          <a:xfrm>
            <a:off x="4571875" y="1912900"/>
            <a:ext cx="3858900" cy="13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Problemas e</a:t>
            </a:r>
            <a:br>
              <a:rPr lang="en" dirty="0"/>
            </a:br>
            <a:r>
              <a:rPr lang="en" dirty="0"/>
              <a:t>Solução</a:t>
            </a:r>
            <a:endParaRPr dirty="0"/>
          </a:p>
        </p:txBody>
      </p:sp>
      <p:sp>
        <p:nvSpPr>
          <p:cNvPr id="456" name="Google Shape;456;p43"/>
          <p:cNvSpPr txBox="1">
            <a:spLocks noGrp="1"/>
          </p:cNvSpPr>
          <p:nvPr>
            <p:ph type="title" idx="2"/>
          </p:nvPr>
        </p:nvSpPr>
        <p:spPr>
          <a:xfrm>
            <a:off x="4572000" y="1143750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457" name="Google Shape;457;p43"/>
          <p:cNvPicPr preferRelativeResize="0"/>
          <p:nvPr/>
        </p:nvPicPr>
        <p:blipFill rotWithShape="1">
          <a:blip r:embed="rId3">
            <a:alphaModFix/>
          </a:blip>
          <a:srcRect l="24440" r="24440"/>
          <a:stretch/>
        </p:blipFill>
        <p:spPr>
          <a:xfrm>
            <a:off x="0" y="8975"/>
            <a:ext cx="3944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3"/>
          <p:cNvSpPr/>
          <p:nvPr/>
        </p:nvSpPr>
        <p:spPr>
          <a:xfrm rot="-5398976" flipH="1">
            <a:off x="2354676" y="3517197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3"/>
          <p:cNvSpPr/>
          <p:nvPr/>
        </p:nvSpPr>
        <p:spPr>
          <a:xfrm rot="-5398976" flipH="1">
            <a:off x="2354676" y="1445322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3"/>
          <p:cNvSpPr/>
          <p:nvPr/>
        </p:nvSpPr>
        <p:spPr>
          <a:xfrm flipH="1">
            <a:off x="2995167" y="-138300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3"/>
          <p:cNvSpPr/>
          <p:nvPr/>
        </p:nvSpPr>
        <p:spPr>
          <a:xfrm rot="1248412" flipH="1">
            <a:off x="5207219" y="4813156"/>
            <a:ext cx="2821223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3"/>
          <p:cNvSpPr/>
          <p:nvPr/>
        </p:nvSpPr>
        <p:spPr>
          <a:xfrm rot="1248538" flipH="1">
            <a:off x="5086528" y="5065461"/>
            <a:ext cx="2107844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43"/>
          <p:cNvGrpSpPr/>
          <p:nvPr/>
        </p:nvGrpSpPr>
        <p:grpSpPr>
          <a:xfrm flipH="1">
            <a:off x="8261622" y="4519511"/>
            <a:ext cx="604655" cy="482923"/>
            <a:chOff x="5879425" y="4466724"/>
            <a:chExt cx="604655" cy="482923"/>
          </a:xfrm>
        </p:grpSpPr>
        <p:sp>
          <p:nvSpPr>
            <p:cNvPr id="464" name="Google Shape;464;p43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3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3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3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35"/>
          <p:cNvGrpSpPr/>
          <p:nvPr/>
        </p:nvGrpSpPr>
        <p:grpSpPr>
          <a:xfrm>
            <a:off x="5221579" y="2135880"/>
            <a:ext cx="2373786" cy="634779"/>
            <a:chOff x="1196025" y="2012250"/>
            <a:chExt cx="2821234" cy="727040"/>
          </a:xfrm>
        </p:grpSpPr>
        <p:sp>
          <p:nvSpPr>
            <p:cNvPr id="262" name="Google Shape;262;p35"/>
            <p:cNvSpPr/>
            <p:nvPr/>
          </p:nvSpPr>
          <p:spPr>
            <a:xfrm rot="-991">
              <a:off x="1196025" y="2012657"/>
              <a:ext cx="2821234" cy="558677"/>
            </a:xfrm>
            <a:custGeom>
              <a:avLst/>
              <a:gdLst/>
              <a:ahLst/>
              <a:cxnLst/>
              <a:rect l="l" t="t" r="r" b="b"/>
              <a:pathLst>
                <a:path w="81327" h="21434" extrusionOk="0">
                  <a:moveTo>
                    <a:pt x="21384" y="1495"/>
                  </a:moveTo>
                  <a:lnTo>
                    <a:pt x="21528" y="1543"/>
                  </a:lnTo>
                  <a:cubicBezTo>
                    <a:pt x="21512" y="1559"/>
                    <a:pt x="21480" y="1575"/>
                    <a:pt x="21448" y="1590"/>
                  </a:cubicBezTo>
                  <a:cubicBezTo>
                    <a:pt x="21416" y="1575"/>
                    <a:pt x="21369" y="1559"/>
                    <a:pt x="21306" y="1543"/>
                  </a:cubicBezTo>
                  <a:cubicBezTo>
                    <a:pt x="21337" y="1527"/>
                    <a:pt x="21369" y="1495"/>
                    <a:pt x="21384" y="1495"/>
                  </a:cubicBezTo>
                  <a:close/>
                  <a:moveTo>
                    <a:pt x="40131" y="1352"/>
                  </a:moveTo>
                  <a:cubicBezTo>
                    <a:pt x="40146" y="1352"/>
                    <a:pt x="40210" y="1384"/>
                    <a:pt x="40210" y="1400"/>
                  </a:cubicBezTo>
                  <a:lnTo>
                    <a:pt x="40163" y="1590"/>
                  </a:lnTo>
                  <a:cubicBezTo>
                    <a:pt x="40114" y="1590"/>
                    <a:pt x="40067" y="1590"/>
                    <a:pt x="40035" y="1607"/>
                  </a:cubicBezTo>
                  <a:cubicBezTo>
                    <a:pt x="40019" y="1543"/>
                    <a:pt x="39987" y="1480"/>
                    <a:pt x="39987" y="1416"/>
                  </a:cubicBezTo>
                  <a:cubicBezTo>
                    <a:pt x="39987" y="1384"/>
                    <a:pt x="40082" y="1368"/>
                    <a:pt x="40131" y="1352"/>
                  </a:cubicBezTo>
                  <a:close/>
                  <a:moveTo>
                    <a:pt x="34995" y="1336"/>
                  </a:moveTo>
                  <a:cubicBezTo>
                    <a:pt x="35058" y="1384"/>
                    <a:pt x="35106" y="1416"/>
                    <a:pt x="35202" y="1480"/>
                  </a:cubicBezTo>
                  <a:lnTo>
                    <a:pt x="36330" y="1480"/>
                  </a:lnTo>
                  <a:cubicBezTo>
                    <a:pt x="36361" y="1521"/>
                    <a:pt x="36386" y="1549"/>
                    <a:pt x="36403" y="1576"/>
                  </a:cubicBezTo>
                  <a:lnTo>
                    <a:pt x="36403" y="1576"/>
                  </a:lnTo>
                  <a:cubicBezTo>
                    <a:pt x="35848" y="1622"/>
                    <a:pt x="35262" y="1622"/>
                    <a:pt x="34439" y="1622"/>
                  </a:cubicBezTo>
                  <a:cubicBezTo>
                    <a:pt x="34740" y="1463"/>
                    <a:pt x="34867" y="1400"/>
                    <a:pt x="34995" y="1336"/>
                  </a:cubicBezTo>
                  <a:close/>
                  <a:moveTo>
                    <a:pt x="26790" y="1639"/>
                  </a:moveTo>
                  <a:cubicBezTo>
                    <a:pt x="26822" y="1639"/>
                    <a:pt x="26839" y="1670"/>
                    <a:pt x="26870" y="1686"/>
                  </a:cubicBezTo>
                  <a:cubicBezTo>
                    <a:pt x="26822" y="1702"/>
                    <a:pt x="26775" y="1734"/>
                    <a:pt x="26727" y="1734"/>
                  </a:cubicBezTo>
                  <a:cubicBezTo>
                    <a:pt x="26695" y="1734"/>
                    <a:pt x="26680" y="1702"/>
                    <a:pt x="26648" y="1686"/>
                  </a:cubicBezTo>
                  <a:lnTo>
                    <a:pt x="26790" y="1639"/>
                  </a:lnTo>
                  <a:close/>
                  <a:moveTo>
                    <a:pt x="42149" y="1352"/>
                  </a:moveTo>
                  <a:cubicBezTo>
                    <a:pt x="42181" y="1416"/>
                    <a:pt x="42198" y="1480"/>
                    <a:pt x="42230" y="1527"/>
                  </a:cubicBezTo>
                  <a:cubicBezTo>
                    <a:pt x="42086" y="1607"/>
                    <a:pt x="42007" y="1718"/>
                    <a:pt x="41831" y="1734"/>
                  </a:cubicBezTo>
                  <a:cubicBezTo>
                    <a:pt x="41672" y="1639"/>
                    <a:pt x="41831" y="1511"/>
                    <a:pt x="41689" y="1352"/>
                  </a:cubicBezTo>
                  <a:close/>
                  <a:moveTo>
                    <a:pt x="36428" y="1623"/>
                  </a:moveTo>
                  <a:cubicBezTo>
                    <a:pt x="36507" y="1639"/>
                    <a:pt x="36570" y="1671"/>
                    <a:pt x="36633" y="1702"/>
                  </a:cubicBezTo>
                  <a:cubicBezTo>
                    <a:pt x="36582" y="1728"/>
                    <a:pt x="36546" y="1738"/>
                    <a:pt x="36519" y="1738"/>
                  </a:cubicBezTo>
                  <a:cubicBezTo>
                    <a:pt x="36460" y="1738"/>
                    <a:pt x="36448" y="1685"/>
                    <a:pt x="36428" y="1623"/>
                  </a:cubicBezTo>
                  <a:close/>
                  <a:moveTo>
                    <a:pt x="60514" y="1639"/>
                  </a:moveTo>
                  <a:lnTo>
                    <a:pt x="60657" y="1686"/>
                  </a:lnTo>
                  <a:cubicBezTo>
                    <a:pt x="60641" y="1702"/>
                    <a:pt x="60610" y="1718"/>
                    <a:pt x="60578" y="1749"/>
                  </a:cubicBezTo>
                  <a:cubicBezTo>
                    <a:pt x="60529" y="1718"/>
                    <a:pt x="60482" y="1702"/>
                    <a:pt x="60434" y="1686"/>
                  </a:cubicBezTo>
                  <a:cubicBezTo>
                    <a:pt x="60466" y="1670"/>
                    <a:pt x="60498" y="1639"/>
                    <a:pt x="60514" y="1639"/>
                  </a:cubicBezTo>
                  <a:close/>
                  <a:moveTo>
                    <a:pt x="38333" y="1352"/>
                  </a:moveTo>
                  <a:cubicBezTo>
                    <a:pt x="38397" y="1543"/>
                    <a:pt x="38414" y="1622"/>
                    <a:pt x="38429" y="1686"/>
                  </a:cubicBezTo>
                  <a:cubicBezTo>
                    <a:pt x="38341" y="1738"/>
                    <a:pt x="38268" y="1762"/>
                    <a:pt x="38197" y="1762"/>
                  </a:cubicBezTo>
                  <a:cubicBezTo>
                    <a:pt x="38138" y="1762"/>
                    <a:pt x="38080" y="1746"/>
                    <a:pt x="38015" y="1718"/>
                  </a:cubicBezTo>
                  <a:cubicBezTo>
                    <a:pt x="38032" y="1590"/>
                    <a:pt x="38255" y="1575"/>
                    <a:pt x="38333" y="1352"/>
                  </a:cubicBezTo>
                  <a:close/>
                  <a:moveTo>
                    <a:pt x="33806" y="1329"/>
                  </a:moveTo>
                  <a:cubicBezTo>
                    <a:pt x="33829" y="1329"/>
                    <a:pt x="33845" y="1331"/>
                    <a:pt x="33850" y="1336"/>
                  </a:cubicBezTo>
                  <a:cubicBezTo>
                    <a:pt x="33977" y="1463"/>
                    <a:pt x="34072" y="1590"/>
                    <a:pt x="34168" y="1718"/>
                  </a:cubicBezTo>
                  <a:cubicBezTo>
                    <a:pt x="34136" y="1734"/>
                    <a:pt x="34121" y="1766"/>
                    <a:pt x="34089" y="1766"/>
                  </a:cubicBezTo>
                  <a:lnTo>
                    <a:pt x="33118" y="1766"/>
                  </a:lnTo>
                  <a:cubicBezTo>
                    <a:pt x="33055" y="1766"/>
                    <a:pt x="32991" y="1734"/>
                    <a:pt x="32912" y="1718"/>
                  </a:cubicBezTo>
                  <a:cubicBezTo>
                    <a:pt x="32905" y="1642"/>
                    <a:pt x="32947" y="1624"/>
                    <a:pt x="33004" y="1624"/>
                  </a:cubicBezTo>
                  <a:cubicBezTo>
                    <a:pt x="33057" y="1624"/>
                    <a:pt x="33124" y="1640"/>
                    <a:pt x="33174" y="1640"/>
                  </a:cubicBezTo>
                  <a:cubicBezTo>
                    <a:pt x="33183" y="1640"/>
                    <a:pt x="33191" y="1640"/>
                    <a:pt x="33199" y="1639"/>
                  </a:cubicBezTo>
                  <a:cubicBezTo>
                    <a:pt x="33341" y="1527"/>
                    <a:pt x="33485" y="1416"/>
                    <a:pt x="33612" y="1336"/>
                  </a:cubicBezTo>
                  <a:cubicBezTo>
                    <a:pt x="33686" y="1336"/>
                    <a:pt x="33760" y="1329"/>
                    <a:pt x="33806" y="1329"/>
                  </a:cubicBezTo>
                  <a:close/>
                  <a:moveTo>
                    <a:pt x="59878" y="1622"/>
                  </a:moveTo>
                  <a:cubicBezTo>
                    <a:pt x="59910" y="1654"/>
                    <a:pt x="59925" y="1686"/>
                    <a:pt x="59957" y="1718"/>
                  </a:cubicBezTo>
                  <a:cubicBezTo>
                    <a:pt x="59925" y="1734"/>
                    <a:pt x="59910" y="1749"/>
                    <a:pt x="59878" y="1766"/>
                  </a:cubicBezTo>
                  <a:cubicBezTo>
                    <a:pt x="59862" y="1734"/>
                    <a:pt x="59815" y="1702"/>
                    <a:pt x="59815" y="1670"/>
                  </a:cubicBezTo>
                  <a:cubicBezTo>
                    <a:pt x="59815" y="1654"/>
                    <a:pt x="59862" y="1639"/>
                    <a:pt x="59878" y="1622"/>
                  </a:cubicBezTo>
                  <a:close/>
                  <a:moveTo>
                    <a:pt x="63885" y="1480"/>
                  </a:moveTo>
                  <a:cubicBezTo>
                    <a:pt x="64044" y="1575"/>
                    <a:pt x="64044" y="1670"/>
                    <a:pt x="63885" y="1766"/>
                  </a:cubicBezTo>
                  <a:cubicBezTo>
                    <a:pt x="63726" y="1670"/>
                    <a:pt x="63726" y="1575"/>
                    <a:pt x="63885" y="1480"/>
                  </a:cubicBezTo>
                  <a:close/>
                  <a:moveTo>
                    <a:pt x="40735" y="1781"/>
                  </a:moveTo>
                  <a:lnTo>
                    <a:pt x="40877" y="1829"/>
                  </a:lnTo>
                  <a:cubicBezTo>
                    <a:pt x="40846" y="1845"/>
                    <a:pt x="40814" y="1877"/>
                    <a:pt x="40799" y="1877"/>
                  </a:cubicBezTo>
                  <a:cubicBezTo>
                    <a:pt x="40750" y="1877"/>
                    <a:pt x="40703" y="1845"/>
                    <a:pt x="40655" y="1829"/>
                  </a:cubicBezTo>
                  <a:cubicBezTo>
                    <a:pt x="40671" y="1813"/>
                    <a:pt x="40703" y="1798"/>
                    <a:pt x="40735" y="1781"/>
                  </a:cubicBezTo>
                  <a:close/>
                  <a:moveTo>
                    <a:pt x="21006" y="1634"/>
                  </a:moveTo>
                  <a:cubicBezTo>
                    <a:pt x="21079" y="1634"/>
                    <a:pt x="21079" y="1716"/>
                    <a:pt x="21115" y="1798"/>
                  </a:cubicBezTo>
                  <a:cubicBezTo>
                    <a:pt x="21127" y="1795"/>
                    <a:pt x="21138" y="1793"/>
                    <a:pt x="21149" y="1793"/>
                  </a:cubicBezTo>
                  <a:cubicBezTo>
                    <a:pt x="21197" y="1793"/>
                    <a:pt x="21237" y="1819"/>
                    <a:pt x="21289" y="1845"/>
                  </a:cubicBezTo>
                  <a:cubicBezTo>
                    <a:pt x="21238" y="1870"/>
                    <a:pt x="21202" y="1881"/>
                    <a:pt x="21175" y="1881"/>
                  </a:cubicBezTo>
                  <a:cubicBezTo>
                    <a:pt x="21102" y="1881"/>
                    <a:pt x="21102" y="1800"/>
                    <a:pt x="21066" y="1718"/>
                  </a:cubicBezTo>
                  <a:cubicBezTo>
                    <a:pt x="21049" y="1726"/>
                    <a:pt x="21032" y="1730"/>
                    <a:pt x="21016" y="1730"/>
                  </a:cubicBezTo>
                  <a:cubicBezTo>
                    <a:pt x="20975" y="1730"/>
                    <a:pt x="20938" y="1704"/>
                    <a:pt x="20892" y="1670"/>
                  </a:cubicBezTo>
                  <a:cubicBezTo>
                    <a:pt x="20943" y="1645"/>
                    <a:pt x="20979" y="1634"/>
                    <a:pt x="21006" y="1634"/>
                  </a:cubicBezTo>
                  <a:close/>
                  <a:moveTo>
                    <a:pt x="42548" y="1622"/>
                  </a:moveTo>
                  <a:cubicBezTo>
                    <a:pt x="42707" y="1718"/>
                    <a:pt x="42707" y="1813"/>
                    <a:pt x="42548" y="1908"/>
                  </a:cubicBezTo>
                  <a:cubicBezTo>
                    <a:pt x="42389" y="1813"/>
                    <a:pt x="42389" y="1718"/>
                    <a:pt x="42548" y="1622"/>
                  </a:cubicBezTo>
                  <a:close/>
                  <a:moveTo>
                    <a:pt x="18762" y="1908"/>
                  </a:moveTo>
                  <a:cubicBezTo>
                    <a:pt x="18777" y="1940"/>
                    <a:pt x="18809" y="1972"/>
                    <a:pt x="18825" y="2004"/>
                  </a:cubicBezTo>
                  <a:cubicBezTo>
                    <a:pt x="18825" y="2020"/>
                    <a:pt x="18777" y="2036"/>
                    <a:pt x="18762" y="2052"/>
                  </a:cubicBezTo>
                  <a:cubicBezTo>
                    <a:pt x="18730" y="2020"/>
                    <a:pt x="18698" y="1988"/>
                    <a:pt x="18681" y="1957"/>
                  </a:cubicBezTo>
                  <a:cubicBezTo>
                    <a:pt x="18681" y="1940"/>
                    <a:pt x="18730" y="1925"/>
                    <a:pt x="18762" y="1908"/>
                  </a:cubicBezTo>
                  <a:close/>
                  <a:moveTo>
                    <a:pt x="22822" y="1758"/>
                  </a:moveTo>
                  <a:cubicBezTo>
                    <a:pt x="22963" y="1758"/>
                    <a:pt x="23110" y="1774"/>
                    <a:pt x="23261" y="1781"/>
                  </a:cubicBezTo>
                  <a:cubicBezTo>
                    <a:pt x="23292" y="1845"/>
                    <a:pt x="23309" y="1908"/>
                    <a:pt x="23341" y="1988"/>
                  </a:cubicBezTo>
                  <a:cubicBezTo>
                    <a:pt x="23175" y="2038"/>
                    <a:pt x="23013" y="2062"/>
                    <a:pt x="22853" y="2062"/>
                  </a:cubicBezTo>
                  <a:cubicBezTo>
                    <a:pt x="22707" y="2062"/>
                    <a:pt x="22563" y="2042"/>
                    <a:pt x="22419" y="2004"/>
                  </a:cubicBezTo>
                  <a:lnTo>
                    <a:pt x="22419" y="1829"/>
                  </a:lnTo>
                  <a:cubicBezTo>
                    <a:pt x="22546" y="1774"/>
                    <a:pt x="22681" y="1758"/>
                    <a:pt x="22822" y="1758"/>
                  </a:cubicBezTo>
                  <a:close/>
                  <a:moveTo>
                    <a:pt x="15026" y="2079"/>
                  </a:moveTo>
                  <a:cubicBezTo>
                    <a:pt x="15048" y="2079"/>
                    <a:pt x="15063" y="2102"/>
                    <a:pt x="15088" y="2116"/>
                  </a:cubicBezTo>
                  <a:cubicBezTo>
                    <a:pt x="15041" y="2131"/>
                    <a:pt x="14993" y="2163"/>
                    <a:pt x="14946" y="2163"/>
                  </a:cubicBezTo>
                  <a:cubicBezTo>
                    <a:pt x="14914" y="2163"/>
                    <a:pt x="14897" y="2131"/>
                    <a:pt x="14866" y="2116"/>
                  </a:cubicBezTo>
                  <a:cubicBezTo>
                    <a:pt x="14914" y="2099"/>
                    <a:pt x="14961" y="2084"/>
                    <a:pt x="15009" y="2084"/>
                  </a:cubicBezTo>
                  <a:cubicBezTo>
                    <a:pt x="15016" y="2081"/>
                    <a:pt x="15021" y="2079"/>
                    <a:pt x="15026" y="2079"/>
                  </a:cubicBezTo>
                  <a:close/>
                  <a:moveTo>
                    <a:pt x="20542" y="1908"/>
                  </a:moveTo>
                  <a:cubicBezTo>
                    <a:pt x="20701" y="2004"/>
                    <a:pt x="20701" y="2099"/>
                    <a:pt x="20542" y="2195"/>
                  </a:cubicBezTo>
                  <a:cubicBezTo>
                    <a:pt x="20383" y="2099"/>
                    <a:pt x="20383" y="2004"/>
                    <a:pt x="20542" y="1908"/>
                  </a:cubicBezTo>
                  <a:close/>
                  <a:moveTo>
                    <a:pt x="45425" y="2195"/>
                  </a:moveTo>
                  <a:cubicBezTo>
                    <a:pt x="45457" y="2226"/>
                    <a:pt x="45488" y="2258"/>
                    <a:pt x="45505" y="2290"/>
                  </a:cubicBezTo>
                  <a:cubicBezTo>
                    <a:pt x="45473" y="2306"/>
                    <a:pt x="45457" y="2322"/>
                    <a:pt x="45425" y="2338"/>
                  </a:cubicBezTo>
                  <a:cubicBezTo>
                    <a:pt x="45409" y="2306"/>
                    <a:pt x="45378" y="2275"/>
                    <a:pt x="45361" y="2243"/>
                  </a:cubicBezTo>
                  <a:cubicBezTo>
                    <a:pt x="45361" y="2226"/>
                    <a:pt x="45409" y="2211"/>
                    <a:pt x="45425" y="2195"/>
                  </a:cubicBezTo>
                  <a:close/>
                  <a:moveTo>
                    <a:pt x="68765" y="2195"/>
                  </a:moveTo>
                  <a:cubicBezTo>
                    <a:pt x="68797" y="2226"/>
                    <a:pt x="68829" y="2258"/>
                    <a:pt x="68846" y="2290"/>
                  </a:cubicBezTo>
                  <a:cubicBezTo>
                    <a:pt x="68814" y="2306"/>
                    <a:pt x="68797" y="2322"/>
                    <a:pt x="68765" y="2338"/>
                  </a:cubicBezTo>
                  <a:cubicBezTo>
                    <a:pt x="68750" y="2306"/>
                    <a:pt x="68718" y="2275"/>
                    <a:pt x="68702" y="2243"/>
                  </a:cubicBezTo>
                  <a:cubicBezTo>
                    <a:pt x="68702" y="2226"/>
                    <a:pt x="68750" y="2211"/>
                    <a:pt x="68765" y="2195"/>
                  </a:cubicBezTo>
                  <a:close/>
                  <a:moveTo>
                    <a:pt x="36209" y="2330"/>
                  </a:moveTo>
                  <a:cubicBezTo>
                    <a:pt x="36283" y="2330"/>
                    <a:pt x="36354" y="2354"/>
                    <a:pt x="36426" y="2402"/>
                  </a:cubicBezTo>
                  <a:cubicBezTo>
                    <a:pt x="36354" y="2457"/>
                    <a:pt x="36283" y="2485"/>
                    <a:pt x="36209" y="2485"/>
                  </a:cubicBezTo>
                  <a:cubicBezTo>
                    <a:pt x="36136" y="2485"/>
                    <a:pt x="36060" y="2457"/>
                    <a:pt x="35980" y="2402"/>
                  </a:cubicBezTo>
                  <a:cubicBezTo>
                    <a:pt x="36060" y="2354"/>
                    <a:pt x="36136" y="2330"/>
                    <a:pt x="36209" y="2330"/>
                  </a:cubicBezTo>
                  <a:close/>
                  <a:moveTo>
                    <a:pt x="14134" y="2370"/>
                  </a:moveTo>
                  <a:cubicBezTo>
                    <a:pt x="14166" y="2385"/>
                    <a:pt x="14230" y="2434"/>
                    <a:pt x="14278" y="2465"/>
                  </a:cubicBezTo>
                  <a:cubicBezTo>
                    <a:pt x="14507" y="2444"/>
                    <a:pt x="14636" y="2432"/>
                    <a:pt x="14714" y="2432"/>
                  </a:cubicBezTo>
                  <a:cubicBezTo>
                    <a:pt x="14814" y="2432"/>
                    <a:pt x="14830" y="2452"/>
                    <a:pt x="14866" y="2497"/>
                  </a:cubicBezTo>
                  <a:cubicBezTo>
                    <a:pt x="14834" y="2624"/>
                    <a:pt x="14643" y="2672"/>
                    <a:pt x="14532" y="2767"/>
                  </a:cubicBezTo>
                  <a:lnTo>
                    <a:pt x="13657" y="2767"/>
                  </a:lnTo>
                  <a:cubicBezTo>
                    <a:pt x="13625" y="2767"/>
                    <a:pt x="13594" y="2735"/>
                    <a:pt x="13610" y="2735"/>
                  </a:cubicBezTo>
                  <a:cubicBezTo>
                    <a:pt x="13784" y="2624"/>
                    <a:pt x="13960" y="2497"/>
                    <a:pt x="14134" y="2370"/>
                  </a:cubicBezTo>
                  <a:close/>
                  <a:moveTo>
                    <a:pt x="15473" y="1897"/>
                  </a:moveTo>
                  <a:cubicBezTo>
                    <a:pt x="15543" y="1897"/>
                    <a:pt x="15644" y="1936"/>
                    <a:pt x="15820" y="2020"/>
                  </a:cubicBezTo>
                  <a:cubicBezTo>
                    <a:pt x="15891" y="2047"/>
                    <a:pt x="15969" y="2054"/>
                    <a:pt x="16050" y="2054"/>
                  </a:cubicBezTo>
                  <a:cubicBezTo>
                    <a:pt x="16131" y="2054"/>
                    <a:pt x="16214" y="2047"/>
                    <a:pt x="16297" y="2047"/>
                  </a:cubicBezTo>
                  <a:cubicBezTo>
                    <a:pt x="16428" y="2047"/>
                    <a:pt x="16560" y="2064"/>
                    <a:pt x="16678" y="2147"/>
                  </a:cubicBezTo>
                  <a:cubicBezTo>
                    <a:pt x="16456" y="2226"/>
                    <a:pt x="16265" y="2306"/>
                    <a:pt x="16010" y="2417"/>
                  </a:cubicBezTo>
                  <a:cubicBezTo>
                    <a:pt x="15995" y="2497"/>
                    <a:pt x="15947" y="2640"/>
                    <a:pt x="15915" y="2783"/>
                  </a:cubicBezTo>
                  <a:cubicBezTo>
                    <a:pt x="15597" y="2624"/>
                    <a:pt x="15851" y="2402"/>
                    <a:pt x="15709" y="2243"/>
                  </a:cubicBezTo>
                  <a:cubicBezTo>
                    <a:pt x="15597" y="2163"/>
                    <a:pt x="15470" y="2084"/>
                    <a:pt x="15327" y="1988"/>
                  </a:cubicBezTo>
                  <a:cubicBezTo>
                    <a:pt x="15372" y="1928"/>
                    <a:pt x="15410" y="1897"/>
                    <a:pt x="15473" y="1897"/>
                  </a:cubicBezTo>
                  <a:close/>
                  <a:moveTo>
                    <a:pt x="10827" y="2911"/>
                  </a:moveTo>
                  <a:cubicBezTo>
                    <a:pt x="10844" y="3006"/>
                    <a:pt x="10859" y="3085"/>
                    <a:pt x="10859" y="3180"/>
                  </a:cubicBezTo>
                  <a:cubicBezTo>
                    <a:pt x="10685" y="3197"/>
                    <a:pt x="10557" y="3197"/>
                    <a:pt x="10414" y="3212"/>
                  </a:cubicBezTo>
                  <a:cubicBezTo>
                    <a:pt x="10398" y="3244"/>
                    <a:pt x="10335" y="3292"/>
                    <a:pt x="10286" y="3324"/>
                  </a:cubicBezTo>
                  <a:cubicBezTo>
                    <a:pt x="10144" y="3212"/>
                    <a:pt x="10303" y="3212"/>
                    <a:pt x="10477" y="3180"/>
                  </a:cubicBezTo>
                  <a:cubicBezTo>
                    <a:pt x="10462" y="3053"/>
                    <a:pt x="10604" y="2990"/>
                    <a:pt x="10827" y="2911"/>
                  </a:cubicBezTo>
                  <a:close/>
                  <a:moveTo>
                    <a:pt x="16408" y="3038"/>
                  </a:moveTo>
                  <a:lnTo>
                    <a:pt x="16408" y="3308"/>
                  </a:lnTo>
                  <a:cubicBezTo>
                    <a:pt x="16297" y="3324"/>
                    <a:pt x="16186" y="3339"/>
                    <a:pt x="16042" y="3356"/>
                  </a:cubicBezTo>
                  <a:cubicBezTo>
                    <a:pt x="16010" y="3276"/>
                    <a:pt x="15995" y="3197"/>
                    <a:pt x="15963" y="3085"/>
                  </a:cubicBezTo>
                  <a:cubicBezTo>
                    <a:pt x="16106" y="3070"/>
                    <a:pt x="16201" y="3053"/>
                    <a:pt x="16408" y="3038"/>
                  </a:cubicBezTo>
                  <a:close/>
                  <a:moveTo>
                    <a:pt x="7456" y="3657"/>
                  </a:moveTo>
                  <a:cubicBezTo>
                    <a:pt x="7473" y="3657"/>
                    <a:pt x="7505" y="3689"/>
                    <a:pt x="7536" y="3706"/>
                  </a:cubicBezTo>
                  <a:cubicBezTo>
                    <a:pt x="7488" y="3721"/>
                    <a:pt x="7441" y="3737"/>
                    <a:pt x="7377" y="3753"/>
                  </a:cubicBezTo>
                  <a:cubicBezTo>
                    <a:pt x="7361" y="3753"/>
                    <a:pt x="7329" y="3721"/>
                    <a:pt x="7314" y="3706"/>
                  </a:cubicBezTo>
                  <a:cubicBezTo>
                    <a:pt x="7361" y="3689"/>
                    <a:pt x="7409" y="3657"/>
                    <a:pt x="7456" y="3657"/>
                  </a:cubicBezTo>
                  <a:close/>
                  <a:moveTo>
                    <a:pt x="11193" y="3197"/>
                  </a:moveTo>
                  <a:cubicBezTo>
                    <a:pt x="11399" y="3324"/>
                    <a:pt x="11240" y="3451"/>
                    <a:pt x="11304" y="3515"/>
                  </a:cubicBezTo>
                  <a:cubicBezTo>
                    <a:pt x="11177" y="3674"/>
                    <a:pt x="11081" y="3785"/>
                    <a:pt x="10971" y="3928"/>
                  </a:cubicBezTo>
                  <a:lnTo>
                    <a:pt x="10494" y="3547"/>
                  </a:lnTo>
                  <a:cubicBezTo>
                    <a:pt x="10573" y="3515"/>
                    <a:pt x="10716" y="3483"/>
                    <a:pt x="10844" y="3419"/>
                  </a:cubicBezTo>
                  <a:cubicBezTo>
                    <a:pt x="10971" y="3356"/>
                    <a:pt x="11081" y="3276"/>
                    <a:pt x="11193" y="3197"/>
                  </a:cubicBezTo>
                  <a:close/>
                  <a:moveTo>
                    <a:pt x="28126" y="3801"/>
                  </a:moveTo>
                  <a:cubicBezTo>
                    <a:pt x="28142" y="3801"/>
                    <a:pt x="28206" y="3833"/>
                    <a:pt x="28206" y="3848"/>
                  </a:cubicBezTo>
                  <a:lnTo>
                    <a:pt x="28158" y="4039"/>
                  </a:lnTo>
                  <a:lnTo>
                    <a:pt x="28031" y="4039"/>
                  </a:lnTo>
                  <a:cubicBezTo>
                    <a:pt x="28015" y="3975"/>
                    <a:pt x="27983" y="3912"/>
                    <a:pt x="27983" y="3848"/>
                  </a:cubicBezTo>
                  <a:cubicBezTo>
                    <a:pt x="27983" y="3833"/>
                    <a:pt x="28079" y="3816"/>
                    <a:pt x="28126" y="3801"/>
                  </a:cubicBezTo>
                  <a:close/>
                  <a:moveTo>
                    <a:pt x="24873" y="3908"/>
                  </a:moveTo>
                  <a:cubicBezTo>
                    <a:pt x="24946" y="3908"/>
                    <a:pt x="25018" y="3936"/>
                    <a:pt x="25090" y="3992"/>
                  </a:cubicBezTo>
                  <a:cubicBezTo>
                    <a:pt x="25018" y="4040"/>
                    <a:pt x="24946" y="4063"/>
                    <a:pt x="24873" y="4063"/>
                  </a:cubicBezTo>
                  <a:cubicBezTo>
                    <a:pt x="24799" y="4063"/>
                    <a:pt x="24724" y="4040"/>
                    <a:pt x="24645" y="3992"/>
                  </a:cubicBezTo>
                  <a:cubicBezTo>
                    <a:pt x="24724" y="3936"/>
                    <a:pt x="24799" y="3908"/>
                    <a:pt x="24873" y="3908"/>
                  </a:cubicBezTo>
                  <a:close/>
                  <a:moveTo>
                    <a:pt x="24787" y="4230"/>
                  </a:moveTo>
                  <a:cubicBezTo>
                    <a:pt x="24819" y="4246"/>
                    <a:pt x="24851" y="4261"/>
                    <a:pt x="24867" y="4278"/>
                  </a:cubicBezTo>
                  <a:lnTo>
                    <a:pt x="24723" y="4325"/>
                  </a:lnTo>
                  <a:cubicBezTo>
                    <a:pt x="24708" y="4325"/>
                    <a:pt x="24676" y="4293"/>
                    <a:pt x="24645" y="4278"/>
                  </a:cubicBezTo>
                  <a:lnTo>
                    <a:pt x="24787" y="4230"/>
                  </a:lnTo>
                  <a:close/>
                  <a:moveTo>
                    <a:pt x="20526" y="4357"/>
                  </a:moveTo>
                  <a:cubicBezTo>
                    <a:pt x="20558" y="4357"/>
                    <a:pt x="20589" y="4405"/>
                    <a:pt x="20606" y="4437"/>
                  </a:cubicBezTo>
                  <a:cubicBezTo>
                    <a:pt x="20606" y="4452"/>
                    <a:pt x="20558" y="4484"/>
                    <a:pt x="20542" y="4484"/>
                  </a:cubicBezTo>
                  <a:cubicBezTo>
                    <a:pt x="20430" y="4484"/>
                    <a:pt x="20335" y="4469"/>
                    <a:pt x="20240" y="4469"/>
                  </a:cubicBezTo>
                  <a:lnTo>
                    <a:pt x="20240" y="4373"/>
                  </a:lnTo>
                  <a:cubicBezTo>
                    <a:pt x="20335" y="4373"/>
                    <a:pt x="20430" y="4357"/>
                    <a:pt x="20526" y="4357"/>
                  </a:cubicBezTo>
                  <a:close/>
                  <a:moveTo>
                    <a:pt x="9858" y="4055"/>
                  </a:moveTo>
                  <a:lnTo>
                    <a:pt x="9858" y="4055"/>
                  </a:lnTo>
                  <a:cubicBezTo>
                    <a:pt x="10208" y="4293"/>
                    <a:pt x="9731" y="4357"/>
                    <a:pt x="9682" y="4501"/>
                  </a:cubicBezTo>
                  <a:cubicBezTo>
                    <a:pt x="9476" y="4484"/>
                    <a:pt x="9285" y="4516"/>
                    <a:pt x="9110" y="4452"/>
                  </a:cubicBezTo>
                  <a:cubicBezTo>
                    <a:pt x="9126" y="4452"/>
                    <a:pt x="9491" y="4310"/>
                    <a:pt x="9491" y="4293"/>
                  </a:cubicBezTo>
                  <a:lnTo>
                    <a:pt x="9349" y="4102"/>
                  </a:lnTo>
                  <a:cubicBezTo>
                    <a:pt x="9418" y="4068"/>
                    <a:pt x="9493" y="4061"/>
                    <a:pt x="9569" y="4061"/>
                  </a:cubicBezTo>
                  <a:cubicBezTo>
                    <a:pt x="9626" y="4061"/>
                    <a:pt x="9684" y="4065"/>
                    <a:pt x="9741" y="4065"/>
                  </a:cubicBezTo>
                  <a:cubicBezTo>
                    <a:pt x="9781" y="4065"/>
                    <a:pt x="9820" y="4063"/>
                    <a:pt x="9858" y="4055"/>
                  </a:cubicBezTo>
                  <a:close/>
                  <a:moveTo>
                    <a:pt x="6535" y="4250"/>
                  </a:moveTo>
                  <a:cubicBezTo>
                    <a:pt x="6581" y="4250"/>
                    <a:pt x="6605" y="4256"/>
                    <a:pt x="6630" y="4261"/>
                  </a:cubicBezTo>
                  <a:cubicBezTo>
                    <a:pt x="6471" y="4357"/>
                    <a:pt x="6423" y="4484"/>
                    <a:pt x="6343" y="4611"/>
                  </a:cubicBezTo>
                  <a:cubicBezTo>
                    <a:pt x="6235" y="4620"/>
                    <a:pt x="6126" y="4642"/>
                    <a:pt x="6019" y="4642"/>
                  </a:cubicBezTo>
                  <a:cubicBezTo>
                    <a:pt x="5923" y="4642"/>
                    <a:pt x="5829" y="4624"/>
                    <a:pt x="5739" y="4564"/>
                  </a:cubicBezTo>
                  <a:cubicBezTo>
                    <a:pt x="5756" y="4452"/>
                    <a:pt x="5962" y="4484"/>
                    <a:pt x="6025" y="4389"/>
                  </a:cubicBezTo>
                  <a:cubicBezTo>
                    <a:pt x="6051" y="4357"/>
                    <a:pt x="6084" y="4328"/>
                    <a:pt x="6103" y="4310"/>
                  </a:cubicBezTo>
                  <a:lnTo>
                    <a:pt x="6103" y="4310"/>
                  </a:lnTo>
                  <a:cubicBezTo>
                    <a:pt x="6346" y="4263"/>
                    <a:pt x="6466" y="4250"/>
                    <a:pt x="6535" y="4250"/>
                  </a:cubicBezTo>
                  <a:close/>
                  <a:moveTo>
                    <a:pt x="5421" y="5056"/>
                  </a:moveTo>
                  <a:lnTo>
                    <a:pt x="5421" y="5056"/>
                  </a:lnTo>
                  <a:cubicBezTo>
                    <a:pt x="5580" y="5168"/>
                    <a:pt x="5533" y="5247"/>
                    <a:pt x="5470" y="5343"/>
                  </a:cubicBezTo>
                  <a:cubicBezTo>
                    <a:pt x="5215" y="5279"/>
                    <a:pt x="5279" y="5184"/>
                    <a:pt x="5421" y="5056"/>
                  </a:cubicBezTo>
                  <a:close/>
                  <a:moveTo>
                    <a:pt x="4086" y="5932"/>
                  </a:moveTo>
                  <a:cubicBezTo>
                    <a:pt x="4117" y="5963"/>
                    <a:pt x="4134" y="5995"/>
                    <a:pt x="4166" y="6027"/>
                  </a:cubicBezTo>
                  <a:cubicBezTo>
                    <a:pt x="4134" y="6042"/>
                    <a:pt x="4117" y="6059"/>
                    <a:pt x="4086" y="6074"/>
                  </a:cubicBezTo>
                  <a:cubicBezTo>
                    <a:pt x="4054" y="6042"/>
                    <a:pt x="4022" y="6010"/>
                    <a:pt x="4022" y="5979"/>
                  </a:cubicBezTo>
                  <a:cubicBezTo>
                    <a:pt x="4007" y="5963"/>
                    <a:pt x="4054" y="5947"/>
                    <a:pt x="4086" y="5932"/>
                  </a:cubicBezTo>
                  <a:close/>
                  <a:moveTo>
                    <a:pt x="4531" y="7363"/>
                  </a:moveTo>
                  <a:cubicBezTo>
                    <a:pt x="4547" y="7394"/>
                    <a:pt x="4594" y="7426"/>
                    <a:pt x="4594" y="7458"/>
                  </a:cubicBezTo>
                  <a:cubicBezTo>
                    <a:pt x="4611" y="7473"/>
                    <a:pt x="4547" y="7490"/>
                    <a:pt x="4531" y="7505"/>
                  </a:cubicBezTo>
                  <a:cubicBezTo>
                    <a:pt x="4499" y="7473"/>
                    <a:pt x="4484" y="7441"/>
                    <a:pt x="4452" y="7410"/>
                  </a:cubicBezTo>
                  <a:cubicBezTo>
                    <a:pt x="4484" y="7394"/>
                    <a:pt x="4499" y="7378"/>
                    <a:pt x="4531" y="7363"/>
                  </a:cubicBezTo>
                  <a:close/>
                  <a:moveTo>
                    <a:pt x="4340" y="7681"/>
                  </a:moveTo>
                  <a:cubicBezTo>
                    <a:pt x="4372" y="7696"/>
                    <a:pt x="4388" y="7712"/>
                    <a:pt x="4420" y="7728"/>
                  </a:cubicBezTo>
                  <a:lnTo>
                    <a:pt x="4276" y="7776"/>
                  </a:lnTo>
                  <a:cubicBezTo>
                    <a:pt x="4245" y="7776"/>
                    <a:pt x="4229" y="7744"/>
                    <a:pt x="4198" y="7728"/>
                  </a:cubicBezTo>
                  <a:lnTo>
                    <a:pt x="4340" y="7681"/>
                  </a:lnTo>
                  <a:close/>
                  <a:moveTo>
                    <a:pt x="77020" y="8391"/>
                  </a:moveTo>
                  <a:cubicBezTo>
                    <a:pt x="77092" y="8391"/>
                    <a:pt x="77090" y="8469"/>
                    <a:pt x="77113" y="8539"/>
                  </a:cubicBezTo>
                  <a:cubicBezTo>
                    <a:pt x="77033" y="8491"/>
                    <a:pt x="76970" y="8459"/>
                    <a:pt x="76906" y="8427"/>
                  </a:cubicBezTo>
                  <a:cubicBezTo>
                    <a:pt x="76957" y="8402"/>
                    <a:pt x="76994" y="8391"/>
                    <a:pt x="77020" y="8391"/>
                  </a:cubicBezTo>
                  <a:close/>
                  <a:moveTo>
                    <a:pt x="4467" y="8953"/>
                  </a:moveTo>
                  <a:lnTo>
                    <a:pt x="4467" y="8953"/>
                  </a:lnTo>
                  <a:cubicBezTo>
                    <a:pt x="4738" y="9016"/>
                    <a:pt x="4675" y="9112"/>
                    <a:pt x="4531" y="9239"/>
                  </a:cubicBezTo>
                  <a:cubicBezTo>
                    <a:pt x="4372" y="9127"/>
                    <a:pt x="4404" y="9048"/>
                    <a:pt x="4467" y="8953"/>
                  </a:cubicBezTo>
                  <a:close/>
                  <a:moveTo>
                    <a:pt x="79657" y="9811"/>
                  </a:moveTo>
                  <a:cubicBezTo>
                    <a:pt x="79689" y="9843"/>
                    <a:pt x="79721" y="9875"/>
                    <a:pt x="79736" y="9906"/>
                  </a:cubicBezTo>
                  <a:cubicBezTo>
                    <a:pt x="79721" y="9922"/>
                    <a:pt x="79689" y="9938"/>
                    <a:pt x="79657" y="9954"/>
                  </a:cubicBezTo>
                  <a:cubicBezTo>
                    <a:pt x="79641" y="9922"/>
                    <a:pt x="79609" y="9890"/>
                    <a:pt x="79594" y="9858"/>
                  </a:cubicBezTo>
                  <a:cubicBezTo>
                    <a:pt x="79594" y="9843"/>
                    <a:pt x="79641" y="9826"/>
                    <a:pt x="79657" y="9811"/>
                  </a:cubicBezTo>
                  <a:close/>
                  <a:moveTo>
                    <a:pt x="2973" y="11385"/>
                  </a:moveTo>
                  <a:cubicBezTo>
                    <a:pt x="3132" y="11480"/>
                    <a:pt x="3132" y="11575"/>
                    <a:pt x="2973" y="11671"/>
                  </a:cubicBezTo>
                  <a:cubicBezTo>
                    <a:pt x="2814" y="11575"/>
                    <a:pt x="2814" y="11480"/>
                    <a:pt x="2973" y="11385"/>
                  </a:cubicBezTo>
                  <a:close/>
                  <a:moveTo>
                    <a:pt x="2321" y="11671"/>
                  </a:moveTo>
                  <a:cubicBezTo>
                    <a:pt x="2417" y="11798"/>
                    <a:pt x="2655" y="11814"/>
                    <a:pt x="2639" y="11957"/>
                  </a:cubicBezTo>
                  <a:cubicBezTo>
                    <a:pt x="2750" y="11957"/>
                    <a:pt x="2845" y="11973"/>
                    <a:pt x="2814" y="12052"/>
                  </a:cubicBezTo>
                  <a:cubicBezTo>
                    <a:pt x="2814" y="12084"/>
                    <a:pt x="2703" y="12084"/>
                    <a:pt x="2639" y="12101"/>
                  </a:cubicBezTo>
                  <a:cubicBezTo>
                    <a:pt x="2653" y="12172"/>
                    <a:pt x="2629" y="12230"/>
                    <a:pt x="2531" y="12230"/>
                  </a:cubicBezTo>
                  <a:cubicBezTo>
                    <a:pt x="2520" y="12230"/>
                    <a:pt x="2508" y="12229"/>
                    <a:pt x="2496" y="12228"/>
                  </a:cubicBezTo>
                  <a:cubicBezTo>
                    <a:pt x="2464" y="12211"/>
                    <a:pt x="2449" y="12148"/>
                    <a:pt x="2417" y="12101"/>
                  </a:cubicBezTo>
                  <a:cubicBezTo>
                    <a:pt x="2305" y="12148"/>
                    <a:pt x="2194" y="12196"/>
                    <a:pt x="2050" y="12243"/>
                  </a:cubicBezTo>
                  <a:cubicBezTo>
                    <a:pt x="2019" y="12179"/>
                    <a:pt x="1955" y="12116"/>
                    <a:pt x="1987" y="12069"/>
                  </a:cubicBezTo>
                  <a:cubicBezTo>
                    <a:pt x="2067" y="11925"/>
                    <a:pt x="2194" y="11814"/>
                    <a:pt x="2321" y="11671"/>
                  </a:cubicBezTo>
                  <a:close/>
                  <a:moveTo>
                    <a:pt x="3195" y="12101"/>
                  </a:moveTo>
                  <a:cubicBezTo>
                    <a:pt x="3354" y="12211"/>
                    <a:pt x="3354" y="12307"/>
                    <a:pt x="3195" y="12402"/>
                  </a:cubicBezTo>
                  <a:cubicBezTo>
                    <a:pt x="3036" y="12307"/>
                    <a:pt x="3036" y="12211"/>
                    <a:pt x="3195" y="12101"/>
                  </a:cubicBezTo>
                  <a:close/>
                  <a:moveTo>
                    <a:pt x="2527" y="12529"/>
                  </a:moveTo>
                  <a:cubicBezTo>
                    <a:pt x="2718" y="12688"/>
                    <a:pt x="2718" y="12832"/>
                    <a:pt x="2527" y="12974"/>
                  </a:cubicBezTo>
                  <a:cubicBezTo>
                    <a:pt x="2337" y="12832"/>
                    <a:pt x="2337" y="12688"/>
                    <a:pt x="2527" y="12529"/>
                  </a:cubicBezTo>
                  <a:close/>
                  <a:moveTo>
                    <a:pt x="3354" y="12705"/>
                  </a:moveTo>
                  <a:cubicBezTo>
                    <a:pt x="3577" y="12720"/>
                    <a:pt x="3609" y="12847"/>
                    <a:pt x="3768" y="12896"/>
                  </a:cubicBezTo>
                  <a:cubicBezTo>
                    <a:pt x="3752" y="12959"/>
                    <a:pt x="3736" y="13023"/>
                    <a:pt x="3704" y="13102"/>
                  </a:cubicBezTo>
                  <a:cubicBezTo>
                    <a:pt x="3481" y="13086"/>
                    <a:pt x="3450" y="12943"/>
                    <a:pt x="3291" y="12911"/>
                  </a:cubicBezTo>
                  <a:cubicBezTo>
                    <a:pt x="3307" y="12832"/>
                    <a:pt x="3339" y="12768"/>
                    <a:pt x="3354" y="12705"/>
                  </a:cubicBezTo>
                  <a:close/>
                  <a:moveTo>
                    <a:pt x="1192" y="12959"/>
                  </a:moveTo>
                  <a:lnTo>
                    <a:pt x="1192" y="12959"/>
                  </a:lnTo>
                  <a:cubicBezTo>
                    <a:pt x="1367" y="13070"/>
                    <a:pt x="1319" y="13150"/>
                    <a:pt x="1255" y="13245"/>
                  </a:cubicBezTo>
                  <a:cubicBezTo>
                    <a:pt x="986" y="13182"/>
                    <a:pt x="1049" y="13086"/>
                    <a:pt x="1192" y="12959"/>
                  </a:cubicBezTo>
                  <a:close/>
                  <a:moveTo>
                    <a:pt x="78252" y="14831"/>
                  </a:moveTo>
                  <a:cubicBezTo>
                    <a:pt x="78361" y="14831"/>
                    <a:pt x="78479" y="14858"/>
                    <a:pt x="78591" y="14867"/>
                  </a:cubicBezTo>
                  <a:cubicBezTo>
                    <a:pt x="78623" y="14899"/>
                    <a:pt x="78799" y="14963"/>
                    <a:pt x="78560" y="14994"/>
                  </a:cubicBezTo>
                  <a:cubicBezTo>
                    <a:pt x="78483" y="14994"/>
                    <a:pt x="78427" y="15046"/>
                    <a:pt x="78457" y="15057"/>
                  </a:cubicBezTo>
                  <a:lnTo>
                    <a:pt x="78457" y="15057"/>
                  </a:lnTo>
                  <a:cubicBezTo>
                    <a:pt x="78201" y="15051"/>
                    <a:pt x="78109" y="14975"/>
                    <a:pt x="78004" y="14914"/>
                  </a:cubicBezTo>
                  <a:cubicBezTo>
                    <a:pt x="78076" y="14850"/>
                    <a:pt x="78161" y="14831"/>
                    <a:pt x="78252" y="14831"/>
                  </a:cubicBezTo>
                  <a:close/>
                  <a:moveTo>
                    <a:pt x="2623" y="16107"/>
                  </a:moveTo>
                  <a:lnTo>
                    <a:pt x="2845" y="16218"/>
                  </a:lnTo>
                  <a:cubicBezTo>
                    <a:pt x="2794" y="16244"/>
                    <a:pt x="2757" y="16255"/>
                    <a:pt x="2731" y="16255"/>
                  </a:cubicBezTo>
                  <a:cubicBezTo>
                    <a:pt x="2659" y="16255"/>
                    <a:pt x="2658" y="16177"/>
                    <a:pt x="2623" y="16107"/>
                  </a:cubicBezTo>
                  <a:close/>
                  <a:moveTo>
                    <a:pt x="75174" y="16871"/>
                  </a:moveTo>
                  <a:cubicBezTo>
                    <a:pt x="75237" y="16886"/>
                    <a:pt x="75284" y="16902"/>
                    <a:pt x="75333" y="16918"/>
                  </a:cubicBezTo>
                  <a:cubicBezTo>
                    <a:pt x="75301" y="16934"/>
                    <a:pt x="75284" y="16949"/>
                    <a:pt x="75253" y="16966"/>
                  </a:cubicBezTo>
                  <a:lnTo>
                    <a:pt x="75110" y="16918"/>
                  </a:lnTo>
                  <a:cubicBezTo>
                    <a:pt x="75125" y="16902"/>
                    <a:pt x="75157" y="16871"/>
                    <a:pt x="75174" y="16871"/>
                  </a:cubicBezTo>
                  <a:close/>
                  <a:moveTo>
                    <a:pt x="46650" y="0"/>
                  </a:moveTo>
                  <a:cubicBezTo>
                    <a:pt x="46522" y="64"/>
                    <a:pt x="46411" y="128"/>
                    <a:pt x="46300" y="191"/>
                  </a:cubicBezTo>
                  <a:lnTo>
                    <a:pt x="45886" y="191"/>
                  </a:lnTo>
                  <a:cubicBezTo>
                    <a:pt x="45791" y="240"/>
                    <a:pt x="45711" y="271"/>
                    <a:pt x="45647" y="318"/>
                  </a:cubicBezTo>
                  <a:cubicBezTo>
                    <a:pt x="45552" y="271"/>
                    <a:pt x="45473" y="223"/>
                    <a:pt x="45425" y="191"/>
                  </a:cubicBezTo>
                  <a:lnTo>
                    <a:pt x="44773" y="191"/>
                  </a:lnTo>
                  <a:cubicBezTo>
                    <a:pt x="44662" y="255"/>
                    <a:pt x="44566" y="287"/>
                    <a:pt x="44487" y="335"/>
                  </a:cubicBezTo>
                  <a:lnTo>
                    <a:pt x="43294" y="335"/>
                  </a:lnTo>
                  <a:cubicBezTo>
                    <a:pt x="43438" y="558"/>
                    <a:pt x="43152" y="621"/>
                    <a:pt x="42944" y="780"/>
                  </a:cubicBezTo>
                  <a:cubicBezTo>
                    <a:pt x="42913" y="636"/>
                    <a:pt x="42866" y="494"/>
                    <a:pt x="42834" y="367"/>
                  </a:cubicBezTo>
                  <a:cubicBezTo>
                    <a:pt x="42738" y="303"/>
                    <a:pt x="42626" y="240"/>
                    <a:pt x="42548" y="191"/>
                  </a:cubicBezTo>
                  <a:lnTo>
                    <a:pt x="41880" y="191"/>
                  </a:lnTo>
                  <a:cubicBezTo>
                    <a:pt x="41784" y="240"/>
                    <a:pt x="41704" y="271"/>
                    <a:pt x="41641" y="318"/>
                  </a:cubicBezTo>
                  <a:cubicBezTo>
                    <a:pt x="41562" y="271"/>
                    <a:pt x="41513" y="240"/>
                    <a:pt x="41450" y="191"/>
                  </a:cubicBezTo>
                  <a:lnTo>
                    <a:pt x="40958" y="191"/>
                  </a:lnTo>
                  <a:cubicBezTo>
                    <a:pt x="40894" y="287"/>
                    <a:pt x="40830" y="367"/>
                    <a:pt x="40782" y="462"/>
                  </a:cubicBezTo>
                  <a:cubicBezTo>
                    <a:pt x="40750" y="446"/>
                    <a:pt x="40735" y="446"/>
                    <a:pt x="40703" y="430"/>
                  </a:cubicBezTo>
                  <a:cubicBezTo>
                    <a:pt x="40655" y="350"/>
                    <a:pt x="40623" y="271"/>
                    <a:pt x="40576" y="191"/>
                  </a:cubicBezTo>
                  <a:lnTo>
                    <a:pt x="40322" y="191"/>
                  </a:lnTo>
                  <a:cubicBezTo>
                    <a:pt x="40258" y="223"/>
                    <a:pt x="40163" y="271"/>
                    <a:pt x="40082" y="318"/>
                  </a:cubicBezTo>
                  <a:cubicBezTo>
                    <a:pt x="40051" y="325"/>
                    <a:pt x="40018" y="327"/>
                    <a:pt x="39985" y="327"/>
                  </a:cubicBezTo>
                  <a:cubicBezTo>
                    <a:pt x="39925" y="327"/>
                    <a:pt x="39862" y="320"/>
                    <a:pt x="39800" y="320"/>
                  </a:cubicBezTo>
                  <a:cubicBezTo>
                    <a:pt x="39718" y="320"/>
                    <a:pt x="39640" y="331"/>
                    <a:pt x="39574" y="382"/>
                  </a:cubicBezTo>
                  <a:cubicBezTo>
                    <a:pt x="39510" y="446"/>
                    <a:pt x="39590" y="573"/>
                    <a:pt x="39415" y="605"/>
                  </a:cubicBezTo>
                  <a:cubicBezTo>
                    <a:pt x="39240" y="367"/>
                    <a:pt x="38763" y="573"/>
                    <a:pt x="38573" y="350"/>
                  </a:cubicBezTo>
                  <a:cubicBezTo>
                    <a:pt x="38557" y="335"/>
                    <a:pt x="38507" y="331"/>
                    <a:pt x="38447" y="331"/>
                  </a:cubicBezTo>
                  <a:cubicBezTo>
                    <a:pt x="38384" y="331"/>
                    <a:pt x="38311" y="335"/>
                    <a:pt x="38255" y="335"/>
                  </a:cubicBezTo>
                  <a:cubicBezTo>
                    <a:pt x="38199" y="327"/>
                    <a:pt x="38143" y="323"/>
                    <a:pt x="38087" y="323"/>
                  </a:cubicBezTo>
                  <a:cubicBezTo>
                    <a:pt x="38032" y="323"/>
                    <a:pt x="37976" y="327"/>
                    <a:pt x="37920" y="335"/>
                  </a:cubicBezTo>
                  <a:cubicBezTo>
                    <a:pt x="37888" y="335"/>
                    <a:pt x="37856" y="350"/>
                    <a:pt x="37825" y="350"/>
                  </a:cubicBezTo>
                  <a:lnTo>
                    <a:pt x="37841" y="367"/>
                  </a:lnTo>
                  <a:cubicBezTo>
                    <a:pt x="37729" y="414"/>
                    <a:pt x="37602" y="462"/>
                    <a:pt x="37491" y="494"/>
                  </a:cubicBezTo>
                  <a:cubicBezTo>
                    <a:pt x="37380" y="430"/>
                    <a:pt x="37301" y="382"/>
                    <a:pt x="37189" y="318"/>
                  </a:cubicBezTo>
                  <a:cubicBezTo>
                    <a:pt x="37138" y="329"/>
                    <a:pt x="37085" y="333"/>
                    <a:pt x="37031" y="333"/>
                  </a:cubicBezTo>
                  <a:cubicBezTo>
                    <a:pt x="36937" y="333"/>
                    <a:pt x="36840" y="322"/>
                    <a:pt x="36742" y="322"/>
                  </a:cubicBezTo>
                  <a:cubicBezTo>
                    <a:pt x="36652" y="322"/>
                    <a:pt x="36562" y="331"/>
                    <a:pt x="36474" y="367"/>
                  </a:cubicBezTo>
                  <a:cubicBezTo>
                    <a:pt x="36426" y="446"/>
                    <a:pt x="36378" y="541"/>
                    <a:pt x="36362" y="573"/>
                  </a:cubicBezTo>
                  <a:cubicBezTo>
                    <a:pt x="36291" y="601"/>
                    <a:pt x="36233" y="612"/>
                    <a:pt x="36183" y="612"/>
                  </a:cubicBezTo>
                  <a:cubicBezTo>
                    <a:pt x="36032" y="612"/>
                    <a:pt x="35957" y="510"/>
                    <a:pt x="35838" y="462"/>
                  </a:cubicBezTo>
                  <a:lnTo>
                    <a:pt x="35456" y="462"/>
                  </a:lnTo>
                  <a:cubicBezTo>
                    <a:pt x="35313" y="399"/>
                    <a:pt x="35202" y="350"/>
                    <a:pt x="35090" y="303"/>
                  </a:cubicBezTo>
                  <a:cubicBezTo>
                    <a:pt x="34931" y="367"/>
                    <a:pt x="34820" y="414"/>
                    <a:pt x="34740" y="462"/>
                  </a:cubicBezTo>
                  <a:lnTo>
                    <a:pt x="33850" y="462"/>
                  </a:lnTo>
                  <a:cubicBezTo>
                    <a:pt x="33771" y="414"/>
                    <a:pt x="33723" y="382"/>
                    <a:pt x="33659" y="335"/>
                  </a:cubicBezTo>
                  <a:cubicBezTo>
                    <a:pt x="33580" y="382"/>
                    <a:pt x="33517" y="414"/>
                    <a:pt x="33421" y="462"/>
                  </a:cubicBezTo>
                  <a:lnTo>
                    <a:pt x="33008" y="462"/>
                  </a:lnTo>
                  <a:cubicBezTo>
                    <a:pt x="32829" y="560"/>
                    <a:pt x="32742" y="607"/>
                    <a:pt x="32652" y="607"/>
                  </a:cubicBezTo>
                  <a:cubicBezTo>
                    <a:pt x="32567" y="607"/>
                    <a:pt x="32479" y="563"/>
                    <a:pt x="32308" y="477"/>
                  </a:cubicBezTo>
                  <a:cubicBezTo>
                    <a:pt x="32228" y="526"/>
                    <a:pt x="32149" y="558"/>
                    <a:pt x="32086" y="605"/>
                  </a:cubicBezTo>
                  <a:cubicBezTo>
                    <a:pt x="32005" y="558"/>
                    <a:pt x="31958" y="526"/>
                    <a:pt x="31895" y="477"/>
                  </a:cubicBezTo>
                  <a:lnTo>
                    <a:pt x="31418" y="477"/>
                  </a:lnTo>
                  <a:cubicBezTo>
                    <a:pt x="31322" y="541"/>
                    <a:pt x="31242" y="573"/>
                    <a:pt x="31179" y="605"/>
                  </a:cubicBezTo>
                  <a:cubicBezTo>
                    <a:pt x="31100" y="541"/>
                    <a:pt x="31051" y="509"/>
                    <a:pt x="30988" y="477"/>
                  </a:cubicBezTo>
                  <a:lnTo>
                    <a:pt x="29652" y="477"/>
                  </a:lnTo>
                  <a:cubicBezTo>
                    <a:pt x="29543" y="519"/>
                    <a:pt x="29457" y="631"/>
                    <a:pt x="29293" y="631"/>
                  </a:cubicBezTo>
                  <a:cubicBezTo>
                    <a:pt x="29266" y="631"/>
                    <a:pt x="29238" y="628"/>
                    <a:pt x="29207" y="621"/>
                  </a:cubicBezTo>
                  <a:cubicBezTo>
                    <a:pt x="29128" y="558"/>
                    <a:pt x="29048" y="509"/>
                    <a:pt x="28969" y="477"/>
                  </a:cubicBezTo>
                  <a:lnTo>
                    <a:pt x="27872" y="477"/>
                  </a:lnTo>
                  <a:cubicBezTo>
                    <a:pt x="27793" y="526"/>
                    <a:pt x="27713" y="558"/>
                    <a:pt x="27634" y="605"/>
                  </a:cubicBezTo>
                  <a:cubicBezTo>
                    <a:pt x="27570" y="558"/>
                    <a:pt x="27522" y="526"/>
                    <a:pt x="27458" y="494"/>
                  </a:cubicBezTo>
                  <a:cubicBezTo>
                    <a:pt x="27292" y="549"/>
                    <a:pt x="27134" y="620"/>
                    <a:pt x="26956" y="620"/>
                  </a:cubicBezTo>
                  <a:cubicBezTo>
                    <a:pt x="26879" y="620"/>
                    <a:pt x="26798" y="607"/>
                    <a:pt x="26711" y="573"/>
                  </a:cubicBezTo>
                  <a:cubicBezTo>
                    <a:pt x="26648" y="541"/>
                    <a:pt x="26600" y="509"/>
                    <a:pt x="26536" y="462"/>
                  </a:cubicBezTo>
                  <a:cubicBezTo>
                    <a:pt x="26463" y="462"/>
                    <a:pt x="26358" y="452"/>
                    <a:pt x="26270" y="452"/>
                  </a:cubicBezTo>
                  <a:cubicBezTo>
                    <a:pt x="26205" y="452"/>
                    <a:pt x="26150" y="457"/>
                    <a:pt x="26123" y="477"/>
                  </a:cubicBezTo>
                  <a:cubicBezTo>
                    <a:pt x="25916" y="621"/>
                    <a:pt x="25582" y="589"/>
                    <a:pt x="25408" y="748"/>
                  </a:cubicBezTo>
                  <a:cubicBezTo>
                    <a:pt x="25359" y="717"/>
                    <a:pt x="25312" y="685"/>
                    <a:pt x="25232" y="636"/>
                  </a:cubicBezTo>
                  <a:lnTo>
                    <a:pt x="24342" y="636"/>
                  </a:lnTo>
                  <a:cubicBezTo>
                    <a:pt x="24183" y="685"/>
                    <a:pt x="24072" y="732"/>
                    <a:pt x="23945" y="780"/>
                  </a:cubicBezTo>
                  <a:cubicBezTo>
                    <a:pt x="23833" y="717"/>
                    <a:pt x="23754" y="685"/>
                    <a:pt x="23610" y="605"/>
                  </a:cubicBezTo>
                  <a:lnTo>
                    <a:pt x="22720" y="605"/>
                  </a:lnTo>
                  <a:cubicBezTo>
                    <a:pt x="22656" y="494"/>
                    <a:pt x="22609" y="414"/>
                    <a:pt x="22546" y="287"/>
                  </a:cubicBezTo>
                  <a:cubicBezTo>
                    <a:pt x="22307" y="462"/>
                    <a:pt x="22084" y="636"/>
                    <a:pt x="21910" y="764"/>
                  </a:cubicBezTo>
                  <a:lnTo>
                    <a:pt x="20303" y="764"/>
                  </a:lnTo>
                  <a:cubicBezTo>
                    <a:pt x="20240" y="812"/>
                    <a:pt x="20176" y="844"/>
                    <a:pt x="20129" y="876"/>
                  </a:cubicBezTo>
                  <a:cubicBezTo>
                    <a:pt x="19958" y="830"/>
                    <a:pt x="19787" y="752"/>
                    <a:pt x="19599" y="752"/>
                  </a:cubicBezTo>
                  <a:cubicBezTo>
                    <a:pt x="19524" y="752"/>
                    <a:pt x="19447" y="764"/>
                    <a:pt x="19366" y="795"/>
                  </a:cubicBezTo>
                  <a:lnTo>
                    <a:pt x="19222" y="891"/>
                  </a:lnTo>
                  <a:cubicBezTo>
                    <a:pt x="19134" y="891"/>
                    <a:pt x="19042" y="903"/>
                    <a:pt x="18946" y="903"/>
                  </a:cubicBezTo>
                  <a:cubicBezTo>
                    <a:pt x="18852" y="903"/>
                    <a:pt x="18753" y="891"/>
                    <a:pt x="18650" y="844"/>
                  </a:cubicBezTo>
                  <a:cubicBezTo>
                    <a:pt x="18666" y="780"/>
                    <a:pt x="18681" y="685"/>
                    <a:pt x="18698" y="621"/>
                  </a:cubicBezTo>
                  <a:cubicBezTo>
                    <a:pt x="19016" y="621"/>
                    <a:pt x="19270" y="621"/>
                    <a:pt x="19525" y="605"/>
                  </a:cubicBezTo>
                  <a:cubicBezTo>
                    <a:pt x="19552" y="603"/>
                    <a:pt x="19579" y="603"/>
                    <a:pt x="19606" y="603"/>
                  </a:cubicBezTo>
                  <a:cubicBezTo>
                    <a:pt x="19754" y="603"/>
                    <a:pt x="19905" y="621"/>
                    <a:pt x="20053" y="621"/>
                  </a:cubicBezTo>
                  <a:cubicBezTo>
                    <a:pt x="20166" y="621"/>
                    <a:pt x="20277" y="610"/>
                    <a:pt x="20383" y="573"/>
                  </a:cubicBezTo>
                  <a:cubicBezTo>
                    <a:pt x="20447" y="462"/>
                    <a:pt x="20447" y="382"/>
                    <a:pt x="20303" y="335"/>
                  </a:cubicBezTo>
                  <a:cubicBezTo>
                    <a:pt x="20259" y="320"/>
                    <a:pt x="20221" y="314"/>
                    <a:pt x="20188" y="314"/>
                  </a:cubicBezTo>
                  <a:cubicBezTo>
                    <a:pt x="20040" y="314"/>
                    <a:pt x="19978" y="433"/>
                    <a:pt x="19875" y="446"/>
                  </a:cubicBezTo>
                  <a:cubicBezTo>
                    <a:pt x="19747" y="399"/>
                    <a:pt x="19620" y="350"/>
                    <a:pt x="19508" y="303"/>
                  </a:cubicBezTo>
                  <a:cubicBezTo>
                    <a:pt x="19398" y="367"/>
                    <a:pt x="19302" y="399"/>
                    <a:pt x="19222" y="446"/>
                  </a:cubicBezTo>
                  <a:cubicBezTo>
                    <a:pt x="18840" y="462"/>
                    <a:pt x="18444" y="477"/>
                    <a:pt x="18046" y="509"/>
                  </a:cubicBezTo>
                  <a:cubicBezTo>
                    <a:pt x="18030" y="509"/>
                    <a:pt x="18014" y="541"/>
                    <a:pt x="17998" y="558"/>
                  </a:cubicBezTo>
                  <a:cubicBezTo>
                    <a:pt x="18062" y="573"/>
                    <a:pt x="18109" y="589"/>
                    <a:pt x="18173" y="621"/>
                  </a:cubicBezTo>
                  <a:cubicBezTo>
                    <a:pt x="18253" y="636"/>
                    <a:pt x="18332" y="653"/>
                    <a:pt x="18444" y="685"/>
                  </a:cubicBezTo>
                  <a:cubicBezTo>
                    <a:pt x="18253" y="764"/>
                    <a:pt x="18189" y="907"/>
                    <a:pt x="17918" y="907"/>
                  </a:cubicBezTo>
                  <a:cubicBezTo>
                    <a:pt x="17839" y="859"/>
                    <a:pt x="17728" y="812"/>
                    <a:pt x="17632" y="780"/>
                  </a:cubicBezTo>
                  <a:cubicBezTo>
                    <a:pt x="17537" y="827"/>
                    <a:pt x="17458" y="859"/>
                    <a:pt x="17378" y="907"/>
                  </a:cubicBezTo>
                  <a:lnTo>
                    <a:pt x="16742" y="907"/>
                  </a:lnTo>
                  <a:cubicBezTo>
                    <a:pt x="16584" y="986"/>
                    <a:pt x="16514" y="1021"/>
                    <a:pt x="16439" y="1021"/>
                  </a:cubicBezTo>
                  <a:cubicBezTo>
                    <a:pt x="16379" y="1021"/>
                    <a:pt x="16316" y="997"/>
                    <a:pt x="16201" y="954"/>
                  </a:cubicBezTo>
                  <a:cubicBezTo>
                    <a:pt x="16201" y="939"/>
                    <a:pt x="16186" y="907"/>
                    <a:pt x="16201" y="891"/>
                  </a:cubicBezTo>
                  <a:cubicBezTo>
                    <a:pt x="16265" y="812"/>
                    <a:pt x="16328" y="732"/>
                    <a:pt x="16408" y="653"/>
                  </a:cubicBezTo>
                  <a:cubicBezTo>
                    <a:pt x="16329" y="617"/>
                    <a:pt x="16246" y="607"/>
                    <a:pt x="16163" y="607"/>
                  </a:cubicBezTo>
                  <a:cubicBezTo>
                    <a:pt x="16063" y="607"/>
                    <a:pt x="15963" y="621"/>
                    <a:pt x="15868" y="621"/>
                  </a:cubicBezTo>
                  <a:cubicBezTo>
                    <a:pt x="15787" y="621"/>
                    <a:pt x="15702" y="611"/>
                    <a:pt x="15616" y="611"/>
                  </a:cubicBezTo>
                  <a:cubicBezTo>
                    <a:pt x="15516" y="611"/>
                    <a:pt x="15413" y="625"/>
                    <a:pt x="15311" y="685"/>
                  </a:cubicBezTo>
                  <a:lnTo>
                    <a:pt x="15311" y="1113"/>
                  </a:lnTo>
                  <a:cubicBezTo>
                    <a:pt x="15247" y="1162"/>
                    <a:pt x="15215" y="1194"/>
                    <a:pt x="15184" y="1194"/>
                  </a:cubicBezTo>
                  <a:lnTo>
                    <a:pt x="13642" y="1194"/>
                  </a:lnTo>
                  <a:cubicBezTo>
                    <a:pt x="13534" y="1117"/>
                    <a:pt x="13433" y="1027"/>
                    <a:pt x="13309" y="1027"/>
                  </a:cubicBezTo>
                  <a:cubicBezTo>
                    <a:pt x="13251" y="1027"/>
                    <a:pt x="13188" y="1047"/>
                    <a:pt x="13117" y="1098"/>
                  </a:cubicBezTo>
                  <a:cubicBezTo>
                    <a:pt x="13085" y="1177"/>
                    <a:pt x="13070" y="1241"/>
                    <a:pt x="13053" y="1289"/>
                  </a:cubicBezTo>
                  <a:cubicBezTo>
                    <a:pt x="12799" y="1368"/>
                    <a:pt x="12576" y="1416"/>
                    <a:pt x="12353" y="1480"/>
                  </a:cubicBezTo>
                  <a:cubicBezTo>
                    <a:pt x="12105" y="1538"/>
                    <a:pt x="12032" y="1771"/>
                    <a:pt x="11736" y="1771"/>
                  </a:cubicBezTo>
                  <a:cubicBezTo>
                    <a:pt x="11710" y="1771"/>
                    <a:pt x="11683" y="1770"/>
                    <a:pt x="11654" y="1766"/>
                  </a:cubicBezTo>
                  <a:cubicBezTo>
                    <a:pt x="11575" y="1718"/>
                    <a:pt x="11495" y="1670"/>
                    <a:pt x="11448" y="1639"/>
                  </a:cubicBezTo>
                  <a:cubicBezTo>
                    <a:pt x="10812" y="1845"/>
                    <a:pt x="10208" y="2052"/>
                    <a:pt x="9635" y="2243"/>
                  </a:cubicBezTo>
                  <a:cubicBezTo>
                    <a:pt x="9491" y="2385"/>
                    <a:pt x="9349" y="2513"/>
                    <a:pt x="9237" y="2624"/>
                  </a:cubicBezTo>
                  <a:lnTo>
                    <a:pt x="8808" y="2624"/>
                  </a:lnTo>
                  <a:cubicBezTo>
                    <a:pt x="8522" y="2735"/>
                    <a:pt x="8283" y="2831"/>
                    <a:pt x="8029" y="2911"/>
                  </a:cubicBezTo>
                  <a:cubicBezTo>
                    <a:pt x="7992" y="2921"/>
                    <a:pt x="7950" y="2925"/>
                    <a:pt x="7905" y="2925"/>
                  </a:cubicBezTo>
                  <a:cubicBezTo>
                    <a:pt x="7816" y="2925"/>
                    <a:pt x="7717" y="2911"/>
                    <a:pt x="7632" y="2911"/>
                  </a:cubicBezTo>
                  <a:cubicBezTo>
                    <a:pt x="7520" y="3021"/>
                    <a:pt x="7329" y="3070"/>
                    <a:pt x="7297" y="3212"/>
                  </a:cubicBezTo>
                  <a:cubicBezTo>
                    <a:pt x="7266" y="3308"/>
                    <a:pt x="7107" y="3403"/>
                    <a:pt x="6996" y="3483"/>
                  </a:cubicBezTo>
                  <a:lnTo>
                    <a:pt x="6757" y="3483"/>
                  </a:lnTo>
                  <a:cubicBezTo>
                    <a:pt x="6439" y="3674"/>
                    <a:pt x="6201" y="3912"/>
                    <a:pt x="5756" y="3992"/>
                  </a:cubicBezTo>
                  <a:cubicBezTo>
                    <a:pt x="5756" y="4151"/>
                    <a:pt x="5756" y="4325"/>
                    <a:pt x="6025" y="4325"/>
                  </a:cubicBezTo>
                  <a:cubicBezTo>
                    <a:pt x="5533" y="4484"/>
                    <a:pt x="5421" y="4628"/>
                    <a:pt x="5199" y="4660"/>
                  </a:cubicBezTo>
                  <a:cubicBezTo>
                    <a:pt x="4976" y="4691"/>
                    <a:pt x="4817" y="4866"/>
                    <a:pt x="4626" y="4978"/>
                  </a:cubicBezTo>
                  <a:cubicBezTo>
                    <a:pt x="4722" y="5041"/>
                    <a:pt x="4785" y="5088"/>
                    <a:pt x="4834" y="5120"/>
                  </a:cubicBezTo>
                  <a:cubicBezTo>
                    <a:pt x="4722" y="5264"/>
                    <a:pt x="4626" y="5374"/>
                    <a:pt x="4531" y="5502"/>
                  </a:cubicBezTo>
                  <a:lnTo>
                    <a:pt x="4293" y="5359"/>
                  </a:lnTo>
                  <a:cubicBezTo>
                    <a:pt x="4213" y="5455"/>
                    <a:pt x="4149" y="5550"/>
                    <a:pt x="4054" y="5677"/>
                  </a:cubicBezTo>
                  <a:cubicBezTo>
                    <a:pt x="3880" y="5614"/>
                    <a:pt x="3752" y="5565"/>
                    <a:pt x="3640" y="5533"/>
                  </a:cubicBezTo>
                  <a:cubicBezTo>
                    <a:pt x="3434" y="5597"/>
                    <a:pt x="3259" y="5661"/>
                    <a:pt x="3085" y="5724"/>
                  </a:cubicBezTo>
                  <a:cubicBezTo>
                    <a:pt x="3085" y="5773"/>
                    <a:pt x="3068" y="5820"/>
                    <a:pt x="3068" y="5883"/>
                  </a:cubicBezTo>
                  <a:cubicBezTo>
                    <a:pt x="2957" y="5915"/>
                    <a:pt x="2798" y="5915"/>
                    <a:pt x="2703" y="5979"/>
                  </a:cubicBezTo>
                  <a:cubicBezTo>
                    <a:pt x="2590" y="6022"/>
                    <a:pt x="2502" y="6077"/>
                    <a:pt x="2360" y="6077"/>
                  </a:cubicBezTo>
                  <a:cubicBezTo>
                    <a:pt x="2343" y="6077"/>
                    <a:pt x="2324" y="6076"/>
                    <a:pt x="2305" y="6074"/>
                  </a:cubicBezTo>
                  <a:cubicBezTo>
                    <a:pt x="2035" y="6265"/>
                    <a:pt x="1749" y="6440"/>
                    <a:pt x="1478" y="6615"/>
                  </a:cubicBezTo>
                  <a:cubicBezTo>
                    <a:pt x="1319" y="6646"/>
                    <a:pt x="1208" y="6678"/>
                    <a:pt x="1081" y="6710"/>
                  </a:cubicBezTo>
                  <a:cubicBezTo>
                    <a:pt x="1128" y="6837"/>
                    <a:pt x="1001" y="6964"/>
                    <a:pt x="1177" y="7060"/>
                  </a:cubicBezTo>
                  <a:cubicBezTo>
                    <a:pt x="1351" y="7076"/>
                    <a:pt x="1526" y="7092"/>
                    <a:pt x="1685" y="7092"/>
                  </a:cubicBezTo>
                  <a:cubicBezTo>
                    <a:pt x="1796" y="7187"/>
                    <a:pt x="1891" y="7251"/>
                    <a:pt x="1972" y="7299"/>
                  </a:cubicBezTo>
                  <a:cubicBezTo>
                    <a:pt x="2003" y="7441"/>
                    <a:pt x="1891" y="7569"/>
                    <a:pt x="2099" y="7664"/>
                  </a:cubicBezTo>
                  <a:cubicBezTo>
                    <a:pt x="2162" y="7553"/>
                    <a:pt x="2241" y="7458"/>
                    <a:pt x="2305" y="7363"/>
                  </a:cubicBezTo>
                  <a:cubicBezTo>
                    <a:pt x="2316" y="7362"/>
                    <a:pt x="2326" y="7362"/>
                    <a:pt x="2337" y="7362"/>
                  </a:cubicBezTo>
                  <a:cubicBezTo>
                    <a:pt x="2921" y="7362"/>
                    <a:pt x="2789" y="7810"/>
                    <a:pt x="3195" y="7935"/>
                  </a:cubicBezTo>
                  <a:cubicBezTo>
                    <a:pt x="3259" y="7887"/>
                    <a:pt x="3339" y="7855"/>
                    <a:pt x="3434" y="7791"/>
                  </a:cubicBezTo>
                  <a:cubicBezTo>
                    <a:pt x="3497" y="7791"/>
                    <a:pt x="3596" y="7781"/>
                    <a:pt x="3682" y="7781"/>
                  </a:cubicBezTo>
                  <a:cubicBezTo>
                    <a:pt x="3747" y="7781"/>
                    <a:pt x="3804" y="7787"/>
                    <a:pt x="3831" y="7808"/>
                  </a:cubicBezTo>
                  <a:cubicBezTo>
                    <a:pt x="3990" y="7935"/>
                    <a:pt x="4325" y="7887"/>
                    <a:pt x="4435" y="8062"/>
                  </a:cubicBezTo>
                  <a:cubicBezTo>
                    <a:pt x="4308" y="8221"/>
                    <a:pt x="4198" y="8380"/>
                    <a:pt x="4054" y="8523"/>
                  </a:cubicBezTo>
                  <a:cubicBezTo>
                    <a:pt x="4007" y="8586"/>
                    <a:pt x="3911" y="8618"/>
                    <a:pt x="3848" y="8650"/>
                  </a:cubicBezTo>
                  <a:lnTo>
                    <a:pt x="3163" y="8650"/>
                  </a:lnTo>
                  <a:cubicBezTo>
                    <a:pt x="3132" y="8603"/>
                    <a:pt x="3116" y="8554"/>
                    <a:pt x="3085" y="8523"/>
                  </a:cubicBezTo>
                  <a:cubicBezTo>
                    <a:pt x="3069" y="8522"/>
                    <a:pt x="3054" y="8521"/>
                    <a:pt x="3040" y="8521"/>
                  </a:cubicBezTo>
                  <a:cubicBezTo>
                    <a:pt x="2862" y="8521"/>
                    <a:pt x="2862" y="8611"/>
                    <a:pt x="2862" y="8713"/>
                  </a:cubicBezTo>
                  <a:cubicBezTo>
                    <a:pt x="3053" y="8825"/>
                    <a:pt x="3259" y="8936"/>
                    <a:pt x="3481" y="9048"/>
                  </a:cubicBezTo>
                  <a:cubicBezTo>
                    <a:pt x="3629" y="8974"/>
                    <a:pt x="3717" y="8938"/>
                    <a:pt x="3788" y="8938"/>
                  </a:cubicBezTo>
                  <a:cubicBezTo>
                    <a:pt x="3854" y="8938"/>
                    <a:pt x="3905" y="8970"/>
                    <a:pt x="3975" y="9031"/>
                  </a:cubicBezTo>
                  <a:lnTo>
                    <a:pt x="3975" y="9286"/>
                  </a:lnTo>
                  <a:cubicBezTo>
                    <a:pt x="3927" y="9381"/>
                    <a:pt x="3672" y="9398"/>
                    <a:pt x="3848" y="9525"/>
                  </a:cubicBezTo>
                  <a:lnTo>
                    <a:pt x="4308" y="9525"/>
                  </a:lnTo>
                  <a:cubicBezTo>
                    <a:pt x="4372" y="9477"/>
                    <a:pt x="4452" y="9430"/>
                    <a:pt x="4531" y="9381"/>
                  </a:cubicBezTo>
                  <a:lnTo>
                    <a:pt x="4881" y="9381"/>
                  </a:lnTo>
                  <a:cubicBezTo>
                    <a:pt x="4897" y="9254"/>
                    <a:pt x="4897" y="9112"/>
                    <a:pt x="4897" y="8968"/>
                  </a:cubicBezTo>
                  <a:cubicBezTo>
                    <a:pt x="5008" y="8968"/>
                    <a:pt x="5103" y="8953"/>
                    <a:pt x="5230" y="8936"/>
                  </a:cubicBezTo>
                  <a:cubicBezTo>
                    <a:pt x="5262" y="9000"/>
                    <a:pt x="5294" y="9063"/>
                    <a:pt x="5342" y="9143"/>
                  </a:cubicBezTo>
                  <a:lnTo>
                    <a:pt x="4961" y="9381"/>
                  </a:lnTo>
                  <a:lnTo>
                    <a:pt x="4881" y="9381"/>
                  </a:lnTo>
                  <a:cubicBezTo>
                    <a:pt x="4834" y="9493"/>
                    <a:pt x="5040" y="9525"/>
                    <a:pt x="5088" y="9604"/>
                  </a:cubicBezTo>
                  <a:lnTo>
                    <a:pt x="5088" y="10034"/>
                  </a:lnTo>
                  <a:cubicBezTo>
                    <a:pt x="4976" y="10097"/>
                    <a:pt x="4865" y="10161"/>
                    <a:pt x="4753" y="10240"/>
                  </a:cubicBezTo>
                  <a:cubicBezTo>
                    <a:pt x="4675" y="10144"/>
                    <a:pt x="4611" y="10049"/>
                    <a:pt x="4531" y="9938"/>
                  </a:cubicBezTo>
                  <a:cubicBezTo>
                    <a:pt x="4420" y="9954"/>
                    <a:pt x="4325" y="9970"/>
                    <a:pt x="4181" y="9985"/>
                  </a:cubicBezTo>
                  <a:cubicBezTo>
                    <a:pt x="4276" y="10065"/>
                    <a:pt x="4340" y="10113"/>
                    <a:pt x="4404" y="10161"/>
                  </a:cubicBezTo>
                  <a:cubicBezTo>
                    <a:pt x="4308" y="10240"/>
                    <a:pt x="4134" y="10320"/>
                    <a:pt x="4213" y="10462"/>
                  </a:cubicBezTo>
                  <a:cubicBezTo>
                    <a:pt x="4276" y="10494"/>
                    <a:pt x="4340" y="10558"/>
                    <a:pt x="4420" y="10606"/>
                  </a:cubicBezTo>
                  <a:cubicBezTo>
                    <a:pt x="4181" y="10685"/>
                    <a:pt x="3880" y="10733"/>
                    <a:pt x="3752" y="10908"/>
                  </a:cubicBezTo>
                  <a:cubicBezTo>
                    <a:pt x="3704" y="11067"/>
                    <a:pt x="3863" y="11242"/>
                    <a:pt x="3625" y="11401"/>
                  </a:cubicBezTo>
                  <a:cubicBezTo>
                    <a:pt x="3418" y="11194"/>
                    <a:pt x="3195" y="11003"/>
                    <a:pt x="2989" y="10812"/>
                  </a:cubicBezTo>
                  <a:cubicBezTo>
                    <a:pt x="2894" y="10876"/>
                    <a:pt x="2845" y="10908"/>
                    <a:pt x="2782" y="10939"/>
                  </a:cubicBezTo>
                  <a:cubicBezTo>
                    <a:pt x="2559" y="10844"/>
                    <a:pt x="2496" y="10844"/>
                    <a:pt x="2258" y="10844"/>
                  </a:cubicBezTo>
                  <a:cubicBezTo>
                    <a:pt x="2209" y="10939"/>
                    <a:pt x="2162" y="11019"/>
                    <a:pt x="2114" y="11115"/>
                  </a:cubicBezTo>
                  <a:cubicBezTo>
                    <a:pt x="1987" y="11098"/>
                    <a:pt x="1891" y="11083"/>
                    <a:pt x="1813" y="11083"/>
                  </a:cubicBezTo>
                  <a:cubicBezTo>
                    <a:pt x="1749" y="10971"/>
                    <a:pt x="1717" y="10892"/>
                    <a:pt x="1669" y="10812"/>
                  </a:cubicBezTo>
                  <a:cubicBezTo>
                    <a:pt x="1629" y="10820"/>
                    <a:pt x="1594" y="10823"/>
                    <a:pt x="1561" y="10823"/>
                  </a:cubicBezTo>
                  <a:cubicBezTo>
                    <a:pt x="1384" y="10823"/>
                    <a:pt x="1297" y="10726"/>
                    <a:pt x="1177" y="10685"/>
                  </a:cubicBezTo>
                  <a:cubicBezTo>
                    <a:pt x="1177" y="10685"/>
                    <a:pt x="1128" y="10717"/>
                    <a:pt x="1065" y="10765"/>
                  </a:cubicBezTo>
                  <a:cubicBezTo>
                    <a:pt x="1383" y="10988"/>
                    <a:pt x="795" y="11083"/>
                    <a:pt x="859" y="11306"/>
                  </a:cubicBezTo>
                  <a:cubicBezTo>
                    <a:pt x="954" y="11401"/>
                    <a:pt x="1160" y="11465"/>
                    <a:pt x="1081" y="11607"/>
                  </a:cubicBezTo>
                  <a:cubicBezTo>
                    <a:pt x="986" y="11671"/>
                    <a:pt x="874" y="11734"/>
                    <a:pt x="763" y="11814"/>
                  </a:cubicBezTo>
                  <a:cubicBezTo>
                    <a:pt x="645" y="11775"/>
                    <a:pt x="571" y="11671"/>
                    <a:pt x="415" y="11671"/>
                  </a:cubicBezTo>
                  <a:cubicBezTo>
                    <a:pt x="381" y="11671"/>
                    <a:pt x="344" y="11676"/>
                    <a:pt x="301" y="11687"/>
                  </a:cubicBezTo>
                  <a:cubicBezTo>
                    <a:pt x="206" y="11798"/>
                    <a:pt x="111" y="11925"/>
                    <a:pt x="0" y="12069"/>
                  </a:cubicBezTo>
                  <a:cubicBezTo>
                    <a:pt x="111" y="12132"/>
                    <a:pt x="223" y="12196"/>
                    <a:pt x="318" y="12243"/>
                  </a:cubicBezTo>
                  <a:cubicBezTo>
                    <a:pt x="430" y="12172"/>
                    <a:pt x="536" y="12100"/>
                    <a:pt x="652" y="12100"/>
                  </a:cubicBezTo>
                  <a:cubicBezTo>
                    <a:pt x="716" y="12100"/>
                    <a:pt x="784" y="12123"/>
                    <a:pt x="859" y="12179"/>
                  </a:cubicBezTo>
                  <a:lnTo>
                    <a:pt x="859" y="12323"/>
                  </a:lnTo>
                  <a:cubicBezTo>
                    <a:pt x="651" y="12434"/>
                    <a:pt x="318" y="12419"/>
                    <a:pt x="223" y="12625"/>
                  </a:cubicBezTo>
                  <a:cubicBezTo>
                    <a:pt x="286" y="12673"/>
                    <a:pt x="333" y="12705"/>
                    <a:pt x="382" y="12737"/>
                  </a:cubicBezTo>
                  <a:cubicBezTo>
                    <a:pt x="333" y="12800"/>
                    <a:pt x="270" y="12864"/>
                    <a:pt x="223" y="12927"/>
                  </a:cubicBezTo>
                  <a:cubicBezTo>
                    <a:pt x="382" y="12959"/>
                    <a:pt x="509" y="12991"/>
                    <a:pt x="668" y="13023"/>
                  </a:cubicBezTo>
                  <a:cubicBezTo>
                    <a:pt x="588" y="13197"/>
                    <a:pt x="715" y="13356"/>
                    <a:pt x="572" y="13515"/>
                  </a:cubicBezTo>
                  <a:cubicBezTo>
                    <a:pt x="524" y="13547"/>
                    <a:pt x="477" y="13579"/>
                    <a:pt x="413" y="13610"/>
                  </a:cubicBezTo>
                  <a:lnTo>
                    <a:pt x="413" y="13977"/>
                  </a:lnTo>
                  <a:cubicBezTo>
                    <a:pt x="524" y="14024"/>
                    <a:pt x="715" y="14104"/>
                    <a:pt x="874" y="14183"/>
                  </a:cubicBezTo>
                  <a:lnTo>
                    <a:pt x="874" y="14692"/>
                  </a:lnTo>
                  <a:cubicBezTo>
                    <a:pt x="1128" y="15090"/>
                    <a:pt x="1414" y="15376"/>
                    <a:pt x="1940" y="15471"/>
                  </a:cubicBezTo>
                  <a:cubicBezTo>
                    <a:pt x="2035" y="15582"/>
                    <a:pt x="1891" y="15709"/>
                    <a:pt x="2082" y="15836"/>
                  </a:cubicBezTo>
                  <a:cubicBezTo>
                    <a:pt x="2178" y="15836"/>
                    <a:pt x="2321" y="15836"/>
                    <a:pt x="2464" y="15853"/>
                  </a:cubicBezTo>
                  <a:cubicBezTo>
                    <a:pt x="2527" y="15853"/>
                    <a:pt x="2576" y="15900"/>
                    <a:pt x="2639" y="15917"/>
                  </a:cubicBezTo>
                  <a:cubicBezTo>
                    <a:pt x="2639" y="15995"/>
                    <a:pt x="2639" y="16059"/>
                    <a:pt x="2623" y="16107"/>
                  </a:cubicBezTo>
                  <a:cubicBezTo>
                    <a:pt x="2598" y="16115"/>
                    <a:pt x="2577" y="16118"/>
                    <a:pt x="2558" y="16118"/>
                  </a:cubicBezTo>
                  <a:cubicBezTo>
                    <a:pt x="2452" y="16118"/>
                    <a:pt x="2413" y="16022"/>
                    <a:pt x="2305" y="15995"/>
                  </a:cubicBezTo>
                  <a:cubicBezTo>
                    <a:pt x="2114" y="16123"/>
                    <a:pt x="1923" y="16235"/>
                    <a:pt x="1749" y="16345"/>
                  </a:cubicBezTo>
                  <a:lnTo>
                    <a:pt x="1749" y="16631"/>
                  </a:lnTo>
                  <a:cubicBezTo>
                    <a:pt x="1940" y="16759"/>
                    <a:pt x="2131" y="16871"/>
                    <a:pt x="2241" y="16949"/>
                  </a:cubicBezTo>
                  <a:cubicBezTo>
                    <a:pt x="2334" y="16986"/>
                    <a:pt x="2421" y="16992"/>
                    <a:pt x="2502" y="16992"/>
                  </a:cubicBezTo>
                  <a:cubicBezTo>
                    <a:pt x="2542" y="16992"/>
                    <a:pt x="2581" y="16991"/>
                    <a:pt x="2617" y="16991"/>
                  </a:cubicBezTo>
                  <a:cubicBezTo>
                    <a:pt x="2698" y="16991"/>
                    <a:pt x="2770" y="16998"/>
                    <a:pt x="2830" y="17045"/>
                  </a:cubicBezTo>
                  <a:cubicBezTo>
                    <a:pt x="2862" y="17157"/>
                    <a:pt x="2877" y="17267"/>
                    <a:pt x="2894" y="17379"/>
                  </a:cubicBezTo>
                  <a:cubicBezTo>
                    <a:pt x="2973" y="17415"/>
                    <a:pt x="3056" y="17425"/>
                    <a:pt x="3139" y="17425"/>
                  </a:cubicBezTo>
                  <a:cubicBezTo>
                    <a:pt x="3239" y="17425"/>
                    <a:pt x="3339" y="17411"/>
                    <a:pt x="3434" y="17411"/>
                  </a:cubicBezTo>
                  <a:cubicBezTo>
                    <a:pt x="3542" y="17346"/>
                    <a:pt x="3642" y="17267"/>
                    <a:pt x="3765" y="17267"/>
                  </a:cubicBezTo>
                  <a:cubicBezTo>
                    <a:pt x="3823" y="17267"/>
                    <a:pt x="3887" y="17285"/>
                    <a:pt x="3958" y="17331"/>
                  </a:cubicBezTo>
                  <a:cubicBezTo>
                    <a:pt x="3975" y="17411"/>
                    <a:pt x="3990" y="17475"/>
                    <a:pt x="4022" y="17538"/>
                  </a:cubicBezTo>
                  <a:cubicBezTo>
                    <a:pt x="4149" y="17554"/>
                    <a:pt x="4245" y="17570"/>
                    <a:pt x="4357" y="17602"/>
                  </a:cubicBezTo>
                  <a:cubicBezTo>
                    <a:pt x="4516" y="17840"/>
                    <a:pt x="4643" y="18111"/>
                    <a:pt x="4865" y="18221"/>
                  </a:cubicBezTo>
                  <a:cubicBezTo>
                    <a:pt x="5152" y="18333"/>
                    <a:pt x="5342" y="18221"/>
                    <a:pt x="5533" y="18365"/>
                  </a:cubicBezTo>
                  <a:cubicBezTo>
                    <a:pt x="5421" y="18444"/>
                    <a:pt x="5167" y="18524"/>
                    <a:pt x="5406" y="18715"/>
                  </a:cubicBezTo>
                  <a:cubicBezTo>
                    <a:pt x="5501" y="18715"/>
                    <a:pt x="5629" y="18698"/>
                    <a:pt x="5739" y="18683"/>
                  </a:cubicBezTo>
                  <a:cubicBezTo>
                    <a:pt x="5756" y="18285"/>
                    <a:pt x="5756" y="18285"/>
                    <a:pt x="5898" y="18174"/>
                  </a:cubicBezTo>
                  <a:cubicBezTo>
                    <a:pt x="6057" y="18270"/>
                    <a:pt x="5930" y="18397"/>
                    <a:pt x="5978" y="18508"/>
                  </a:cubicBezTo>
                  <a:cubicBezTo>
                    <a:pt x="6057" y="18556"/>
                    <a:pt x="6137" y="18603"/>
                    <a:pt x="6201" y="18651"/>
                  </a:cubicBezTo>
                  <a:cubicBezTo>
                    <a:pt x="6233" y="18826"/>
                    <a:pt x="6089" y="19001"/>
                    <a:pt x="6328" y="19160"/>
                  </a:cubicBezTo>
                  <a:lnTo>
                    <a:pt x="6996" y="19160"/>
                  </a:lnTo>
                  <a:cubicBezTo>
                    <a:pt x="7091" y="19224"/>
                    <a:pt x="7138" y="19255"/>
                    <a:pt x="7202" y="19287"/>
                  </a:cubicBezTo>
                  <a:lnTo>
                    <a:pt x="7632" y="19287"/>
                  </a:lnTo>
                  <a:cubicBezTo>
                    <a:pt x="7727" y="19334"/>
                    <a:pt x="7806" y="19383"/>
                    <a:pt x="7886" y="19446"/>
                  </a:cubicBezTo>
                  <a:lnTo>
                    <a:pt x="8236" y="19446"/>
                  </a:lnTo>
                  <a:cubicBezTo>
                    <a:pt x="8490" y="19525"/>
                    <a:pt x="8681" y="19589"/>
                    <a:pt x="8840" y="19637"/>
                  </a:cubicBezTo>
                  <a:cubicBezTo>
                    <a:pt x="8872" y="19716"/>
                    <a:pt x="8887" y="19780"/>
                    <a:pt x="8904" y="19828"/>
                  </a:cubicBezTo>
                  <a:cubicBezTo>
                    <a:pt x="9063" y="19875"/>
                    <a:pt x="9190" y="19891"/>
                    <a:pt x="9317" y="19923"/>
                  </a:cubicBezTo>
                  <a:lnTo>
                    <a:pt x="9317" y="20225"/>
                  </a:lnTo>
                  <a:cubicBezTo>
                    <a:pt x="9413" y="20305"/>
                    <a:pt x="9523" y="20368"/>
                    <a:pt x="9667" y="20464"/>
                  </a:cubicBezTo>
                  <a:lnTo>
                    <a:pt x="10335" y="20464"/>
                  </a:lnTo>
                  <a:cubicBezTo>
                    <a:pt x="10430" y="20511"/>
                    <a:pt x="10477" y="20559"/>
                    <a:pt x="10526" y="20591"/>
                  </a:cubicBezTo>
                  <a:cubicBezTo>
                    <a:pt x="10604" y="20543"/>
                    <a:pt x="10685" y="20496"/>
                    <a:pt x="10780" y="20432"/>
                  </a:cubicBezTo>
                  <a:cubicBezTo>
                    <a:pt x="11050" y="20782"/>
                    <a:pt x="11686" y="20782"/>
                    <a:pt x="12084" y="21004"/>
                  </a:cubicBezTo>
                  <a:cubicBezTo>
                    <a:pt x="12110" y="21020"/>
                    <a:pt x="12151" y="21025"/>
                    <a:pt x="12198" y="21025"/>
                  </a:cubicBezTo>
                  <a:cubicBezTo>
                    <a:pt x="12294" y="21025"/>
                    <a:pt x="12417" y="21004"/>
                    <a:pt x="12512" y="21004"/>
                  </a:cubicBezTo>
                  <a:cubicBezTo>
                    <a:pt x="12671" y="21115"/>
                    <a:pt x="12830" y="21210"/>
                    <a:pt x="12989" y="21306"/>
                  </a:cubicBezTo>
                  <a:lnTo>
                    <a:pt x="14310" y="21306"/>
                  </a:lnTo>
                  <a:cubicBezTo>
                    <a:pt x="14373" y="21338"/>
                    <a:pt x="14420" y="21386"/>
                    <a:pt x="14501" y="21433"/>
                  </a:cubicBezTo>
                  <a:lnTo>
                    <a:pt x="15677" y="21433"/>
                  </a:lnTo>
                  <a:lnTo>
                    <a:pt x="15868" y="21306"/>
                  </a:lnTo>
                  <a:lnTo>
                    <a:pt x="17203" y="21306"/>
                  </a:lnTo>
                  <a:cubicBezTo>
                    <a:pt x="17282" y="21242"/>
                    <a:pt x="17346" y="21210"/>
                    <a:pt x="17394" y="21179"/>
                  </a:cubicBezTo>
                  <a:cubicBezTo>
                    <a:pt x="17537" y="21227"/>
                    <a:pt x="17680" y="21291"/>
                    <a:pt x="17808" y="21338"/>
                  </a:cubicBezTo>
                  <a:cubicBezTo>
                    <a:pt x="17935" y="21259"/>
                    <a:pt x="18014" y="21210"/>
                    <a:pt x="18094" y="21163"/>
                  </a:cubicBezTo>
                  <a:lnTo>
                    <a:pt x="19413" y="21163"/>
                  </a:lnTo>
                  <a:lnTo>
                    <a:pt x="19652" y="21020"/>
                  </a:lnTo>
                  <a:lnTo>
                    <a:pt x="19890" y="21163"/>
                  </a:lnTo>
                  <a:lnTo>
                    <a:pt x="20017" y="21163"/>
                  </a:lnTo>
                  <a:cubicBezTo>
                    <a:pt x="20129" y="21115"/>
                    <a:pt x="20256" y="21068"/>
                    <a:pt x="20399" y="21004"/>
                  </a:cubicBezTo>
                  <a:lnTo>
                    <a:pt x="21671" y="21004"/>
                  </a:lnTo>
                  <a:cubicBezTo>
                    <a:pt x="21734" y="20956"/>
                    <a:pt x="21783" y="20924"/>
                    <a:pt x="21878" y="20861"/>
                  </a:cubicBezTo>
                  <a:lnTo>
                    <a:pt x="24104" y="20861"/>
                  </a:lnTo>
                  <a:cubicBezTo>
                    <a:pt x="24199" y="20814"/>
                    <a:pt x="24246" y="20782"/>
                    <a:pt x="24295" y="20733"/>
                  </a:cubicBezTo>
                  <a:cubicBezTo>
                    <a:pt x="24549" y="20733"/>
                    <a:pt x="24804" y="20718"/>
                    <a:pt x="24994" y="20718"/>
                  </a:cubicBezTo>
                  <a:cubicBezTo>
                    <a:pt x="25090" y="20655"/>
                    <a:pt x="25153" y="20623"/>
                    <a:pt x="25200" y="20591"/>
                  </a:cubicBezTo>
                  <a:cubicBezTo>
                    <a:pt x="25280" y="20638"/>
                    <a:pt x="25359" y="20686"/>
                    <a:pt x="25423" y="20718"/>
                  </a:cubicBezTo>
                  <a:cubicBezTo>
                    <a:pt x="25503" y="20670"/>
                    <a:pt x="25582" y="20638"/>
                    <a:pt x="25646" y="20591"/>
                  </a:cubicBezTo>
                  <a:cubicBezTo>
                    <a:pt x="25741" y="20638"/>
                    <a:pt x="25821" y="20686"/>
                    <a:pt x="25885" y="20718"/>
                  </a:cubicBezTo>
                  <a:cubicBezTo>
                    <a:pt x="25964" y="20670"/>
                    <a:pt x="26012" y="20638"/>
                    <a:pt x="26107" y="20574"/>
                  </a:cubicBezTo>
                  <a:lnTo>
                    <a:pt x="28094" y="20574"/>
                  </a:lnTo>
                  <a:cubicBezTo>
                    <a:pt x="28189" y="20527"/>
                    <a:pt x="28253" y="20479"/>
                    <a:pt x="28317" y="20447"/>
                  </a:cubicBezTo>
                  <a:lnTo>
                    <a:pt x="30511" y="20447"/>
                  </a:lnTo>
                  <a:cubicBezTo>
                    <a:pt x="30543" y="20447"/>
                    <a:pt x="30574" y="20415"/>
                    <a:pt x="30591" y="20400"/>
                  </a:cubicBezTo>
                  <a:cubicBezTo>
                    <a:pt x="30655" y="20368"/>
                    <a:pt x="30702" y="20337"/>
                    <a:pt x="30750" y="20305"/>
                  </a:cubicBezTo>
                  <a:lnTo>
                    <a:pt x="33199" y="20305"/>
                  </a:lnTo>
                  <a:lnTo>
                    <a:pt x="33436" y="20161"/>
                  </a:lnTo>
                  <a:lnTo>
                    <a:pt x="33866" y="20161"/>
                  </a:lnTo>
                  <a:cubicBezTo>
                    <a:pt x="33945" y="20209"/>
                    <a:pt x="34025" y="20241"/>
                    <a:pt x="34104" y="20288"/>
                  </a:cubicBezTo>
                  <a:cubicBezTo>
                    <a:pt x="34184" y="20241"/>
                    <a:pt x="34280" y="20193"/>
                    <a:pt x="34327" y="20161"/>
                  </a:cubicBezTo>
                  <a:lnTo>
                    <a:pt x="34979" y="20161"/>
                  </a:lnTo>
                  <a:cubicBezTo>
                    <a:pt x="35090" y="20209"/>
                    <a:pt x="35154" y="20257"/>
                    <a:pt x="35217" y="20288"/>
                  </a:cubicBezTo>
                  <a:cubicBezTo>
                    <a:pt x="35297" y="20241"/>
                    <a:pt x="35361" y="20193"/>
                    <a:pt x="35424" y="20161"/>
                  </a:cubicBezTo>
                  <a:cubicBezTo>
                    <a:pt x="35727" y="20153"/>
                    <a:pt x="36032" y="20153"/>
                    <a:pt x="36333" y="20153"/>
                  </a:cubicBezTo>
                  <a:cubicBezTo>
                    <a:pt x="36633" y="20153"/>
                    <a:pt x="36927" y="20153"/>
                    <a:pt x="37205" y="20146"/>
                  </a:cubicBezTo>
                  <a:cubicBezTo>
                    <a:pt x="37316" y="20082"/>
                    <a:pt x="37364" y="20050"/>
                    <a:pt x="37428" y="20019"/>
                  </a:cubicBezTo>
                  <a:lnTo>
                    <a:pt x="38541" y="20019"/>
                  </a:lnTo>
                  <a:cubicBezTo>
                    <a:pt x="38604" y="20050"/>
                    <a:pt x="38683" y="20098"/>
                    <a:pt x="38763" y="20146"/>
                  </a:cubicBezTo>
                  <a:cubicBezTo>
                    <a:pt x="38842" y="20098"/>
                    <a:pt x="38922" y="20050"/>
                    <a:pt x="39018" y="20002"/>
                  </a:cubicBezTo>
                  <a:lnTo>
                    <a:pt x="41435" y="20002"/>
                  </a:lnTo>
                  <a:cubicBezTo>
                    <a:pt x="41498" y="19970"/>
                    <a:pt x="41545" y="19939"/>
                    <a:pt x="41641" y="19875"/>
                  </a:cubicBezTo>
                  <a:lnTo>
                    <a:pt x="43421" y="19875"/>
                  </a:lnTo>
                  <a:cubicBezTo>
                    <a:pt x="43517" y="19811"/>
                    <a:pt x="43565" y="19780"/>
                    <a:pt x="43629" y="19732"/>
                  </a:cubicBezTo>
                  <a:lnTo>
                    <a:pt x="44121" y="19732"/>
                  </a:lnTo>
                  <a:cubicBezTo>
                    <a:pt x="44185" y="19780"/>
                    <a:pt x="44248" y="19811"/>
                    <a:pt x="44312" y="19860"/>
                  </a:cubicBezTo>
                  <a:cubicBezTo>
                    <a:pt x="44375" y="19811"/>
                    <a:pt x="44455" y="19780"/>
                    <a:pt x="44551" y="19732"/>
                  </a:cubicBezTo>
                  <a:lnTo>
                    <a:pt x="44964" y="19732"/>
                  </a:lnTo>
                  <a:cubicBezTo>
                    <a:pt x="45060" y="19669"/>
                    <a:pt x="45139" y="19621"/>
                    <a:pt x="45219" y="19573"/>
                  </a:cubicBezTo>
                  <a:lnTo>
                    <a:pt x="46093" y="19573"/>
                  </a:lnTo>
                  <a:lnTo>
                    <a:pt x="46332" y="19716"/>
                  </a:lnTo>
                  <a:cubicBezTo>
                    <a:pt x="46395" y="19684"/>
                    <a:pt x="46442" y="19652"/>
                    <a:pt x="46538" y="19589"/>
                  </a:cubicBezTo>
                  <a:lnTo>
                    <a:pt x="50513" y="19589"/>
                  </a:lnTo>
                  <a:cubicBezTo>
                    <a:pt x="50640" y="19525"/>
                    <a:pt x="50720" y="19478"/>
                    <a:pt x="50767" y="19446"/>
                  </a:cubicBezTo>
                  <a:cubicBezTo>
                    <a:pt x="50879" y="19493"/>
                    <a:pt x="50943" y="19542"/>
                    <a:pt x="51006" y="19573"/>
                  </a:cubicBezTo>
                  <a:cubicBezTo>
                    <a:pt x="51102" y="19510"/>
                    <a:pt x="51149" y="19478"/>
                    <a:pt x="51212" y="19430"/>
                  </a:cubicBezTo>
                  <a:lnTo>
                    <a:pt x="53423" y="19430"/>
                  </a:lnTo>
                  <a:cubicBezTo>
                    <a:pt x="53438" y="19430"/>
                    <a:pt x="53470" y="19414"/>
                    <a:pt x="53502" y="19398"/>
                  </a:cubicBezTo>
                  <a:cubicBezTo>
                    <a:pt x="53550" y="19366"/>
                    <a:pt x="53597" y="19319"/>
                    <a:pt x="53661" y="19287"/>
                  </a:cubicBezTo>
                  <a:lnTo>
                    <a:pt x="56317" y="19287"/>
                  </a:lnTo>
                  <a:cubicBezTo>
                    <a:pt x="56396" y="19239"/>
                    <a:pt x="56476" y="19192"/>
                    <a:pt x="56555" y="19160"/>
                  </a:cubicBezTo>
                  <a:lnTo>
                    <a:pt x="56984" y="19160"/>
                  </a:lnTo>
                  <a:cubicBezTo>
                    <a:pt x="57080" y="19207"/>
                    <a:pt x="57143" y="19239"/>
                    <a:pt x="57222" y="19287"/>
                  </a:cubicBezTo>
                  <a:cubicBezTo>
                    <a:pt x="57318" y="19224"/>
                    <a:pt x="57398" y="19192"/>
                    <a:pt x="57493" y="19144"/>
                  </a:cubicBezTo>
                  <a:lnTo>
                    <a:pt x="58765" y="19144"/>
                  </a:lnTo>
                  <a:cubicBezTo>
                    <a:pt x="58876" y="19080"/>
                    <a:pt x="58939" y="19048"/>
                    <a:pt x="58971" y="19033"/>
                  </a:cubicBezTo>
                  <a:cubicBezTo>
                    <a:pt x="59147" y="19096"/>
                    <a:pt x="59274" y="19128"/>
                    <a:pt x="59385" y="19175"/>
                  </a:cubicBezTo>
                  <a:cubicBezTo>
                    <a:pt x="59497" y="19096"/>
                    <a:pt x="59575" y="19048"/>
                    <a:pt x="59656" y="19001"/>
                  </a:cubicBezTo>
                  <a:lnTo>
                    <a:pt x="60101" y="19001"/>
                  </a:lnTo>
                  <a:cubicBezTo>
                    <a:pt x="60180" y="19048"/>
                    <a:pt x="60260" y="19096"/>
                    <a:pt x="60323" y="19144"/>
                  </a:cubicBezTo>
                  <a:cubicBezTo>
                    <a:pt x="60419" y="19096"/>
                    <a:pt x="60498" y="19048"/>
                    <a:pt x="60578" y="19001"/>
                  </a:cubicBezTo>
                  <a:lnTo>
                    <a:pt x="62104" y="19001"/>
                  </a:lnTo>
                  <a:cubicBezTo>
                    <a:pt x="62200" y="18953"/>
                    <a:pt x="62263" y="18906"/>
                    <a:pt x="62342" y="18874"/>
                  </a:cubicBezTo>
                  <a:cubicBezTo>
                    <a:pt x="62422" y="18921"/>
                    <a:pt x="62469" y="18953"/>
                    <a:pt x="62518" y="18985"/>
                  </a:cubicBezTo>
                  <a:lnTo>
                    <a:pt x="64123" y="18985"/>
                  </a:lnTo>
                  <a:cubicBezTo>
                    <a:pt x="64203" y="18937"/>
                    <a:pt x="64250" y="18906"/>
                    <a:pt x="64314" y="18874"/>
                  </a:cubicBezTo>
                  <a:lnTo>
                    <a:pt x="66953" y="18874"/>
                  </a:lnTo>
                  <a:cubicBezTo>
                    <a:pt x="67080" y="18810"/>
                    <a:pt x="67192" y="18747"/>
                    <a:pt x="67334" y="18683"/>
                  </a:cubicBezTo>
                  <a:cubicBezTo>
                    <a:pt x="67462" y="18747"/>
                    <a:pt x="67557" y="18794"/>
                    <a:pt x="67669" y="18857"/>
                  </a:cubicBezTo>
                  <a:cubicBezTo>
                    <a:pt x="67716" y="18826"/>
                    <a:pt x="67780" y="18794"/>
                    <a:pt x="67860" y="18730"/>
                  </a:cubicBezTo>
                  <a:lnTo>
                    <a:pt x="68750" y="18730"/>
                  </a:lnTo>
                  <a:lnTo>
                    <a:pt x="68988" y="18571"/>
                  </a:lnTo>
                  <a:lnTo>
                    <a:pt x="72772" y="18571"/>
                  </a:lnTo>
                  <a:cubicBezTo>
                    <a:pt x="72852" y="18524"/>
                    <a:pt x="72916" y="18492"/>
                    <a:pt x="72995" y="18429"/>
                  </a:cubicBezTo>
                  <a:lnTo>
                    <a:pt x="74108" y="18429"/>
                  </a:lnTo>
                  <a:cubicBezTo>
                    <a:pt x="74283" y="18317"/>
                    <a:pt x="74410" y="18238"/>
                    <a:pt x="74521" y="18158"/>
                  </a:cubicBezTo>
                  <a:cubicBezTo>
                    <a:pt x="74648" y="18142"/>
                    <a:pt x="74744" y="18126"/>
                    <a:pt x="74839" y="18111"/>
                  </a:cubicBezTo>
                  <a:cubicBezTo>
                    <a:pt x="74871" y="18031"/>
                    <a:pt x="74903" y="17967"/>
                    <a:pt x="74919" y="17903"/>
                  </a:cubicBezTo>
                  <a:cubicBezTo>
                    <a:pt x="75110" y="17856"/>
                    <a:pt x="75316" y="17824"/>
                    <a:pt x="75460" y="17729"/>
                  </a:cubicBezTo>
                  <a:cubicBezTo>
                    <a:pt x="75539" y="17776"/>
                    <a:pt x="75619" y="17824"/>
                    <a:pt x="75666" y="17840"/>
                  </a:cubicBezTo>
                  <a:lnTo>
                    <a:pt x="76700" y="17840"/>
                  </a:lnTo>
                  <a:cubicBezTo>
                    <a:pt x="76970" y="17761"/>
                    <a:pt x="77145" y="17697"/>
                    <a:pt x="77351" y="17634"/>
                  </a:cubicBezTo>
                  <a:cubicBezTo>
                    <a:pt x="77319" y="17554"/>
                    <a:pt x="77288" y="17490"/>
                    <a:pt x="77256" y="17411"/>
                  </a:cubicBezTo>
                  <a:cubicBezTo>
                    <a:pt x="77160" y="17475"/>
                    <a:pt x="77082" y="17522"/>
                    <a:pt x="76986" y="17570"/>
                  </a:cubicBezTo>
                  <a:lnTo>
                    <a:pt x="76556" y="17570"/>
                  </a:lnTo>
                  <a:cubicBezTo>
                    <a:pt x="76382" y="17458"/>
                    <a:pt x="76414" y="17236"/>
                    <a:pt x="76159" y="17189"/>
                  </a:cubicBezTo>
                  <a:cubicBezTo>
                    <a:pt x="75920" y="17125"/>
                    <a:pt x="75698" y="17061"/>
                    <a:pt x="75539" y="16918"/>
                  </a:cubicBezTo>
                  <a:cubicBezTo>
                    <a:pt x="75658" y="16866"/>
                    <a:pt x="75765" y="16846"/>
                    <a:pt x="75864" y="16846"/>
                  </a:cubicBezTo>
                  <a:cubicBezTo>
                    <a:pt x="76161" y="16846"/>
                    <a:pt x="76381" y="17025"/>
                    <a:pt x="76620" y="17061"/>
                  </a:cubicBezTo>
                  <a:cubicBezTo>
                    <a:pt x="76683" y="17157"/>
                    <a:pt x="76715" y="17220"/>
                    <a:pt x="76747" y="17284"/>
                  </a:cubicBezTo>
                  <a:cubicBezTo>
                    <a:pt x="76874" y="17267"/>
                    <a:pt x="76970" y="17267"/>
                    <a:pt x="77097" y="17252"/>
                  </a:cubicBezTo>
                  <a:cubicBezTo>
                    <a:pt x="77018" y="17157"/>
                    <a:pt x="76938" y="17093"/>
                    <a:pt x="76891" y="17013"/>
                  </a:cubicBezTo>
                  <a:cubicBezTo>
                    <a:pt x="76811" y="16934"/>
                    <a:pt x="76764" y="16839"/>
                    <a:pt x="76700" y="16759"/>
                  </a:cubicBezTo>
                  <a:cubicBezTo>
                    <a:pt x="76779" y="16695"/>
                    <a:pt x="76827" y="16663"/>
                    <a:pt x="76891" y="16631"/>
                  </a:cubicBezTo>
                  <a:lnTo>
                    <a:pt x="76891" y="16489"/>
                  </a:lnTo>
                  <a:cubicBezTo>
                    <a:pt x="76700" y="16362"/>
                    <a:pt x="76334" y="16394"/>
                    <a:pt x="76238" y="16171"/>
                  </a:cubicBezTo>
                  <a:cubicBezTo>
                    <a:pt x="76308" y="16136"/>
                    <a:pt x="76384" y="16128"/>
                    <a:pt x="76473" y="16128"/>
                  </a:cubicBezTo>
                  <a:cubicBezTo>
                    <a:pt x="76539" y="16128"/>
                    <a:pt x="76611" y="16132"/>
                    <a:pt x="76693" y="16132"/>
                  </a:cubicBezTo>
                  <a:cubicBezTo>
                    <a:pt x="76754" y="16132"/>
                    <a:pt x="76819" y="16130"/>
                    <a:pt x="76891" y="16123"/>
                  </a:cubicBezTo>
                  <a:cubicBezTo>
                    <a:pt x="77033" y="16012"/>
                    <a:pt x="77241" y="15836"/>
                    <a:pt x="77478" y="15662"/>
                  </a:cubicBezTo>
                  <a:cubicBezTo>
                    <a:pt x="77654" y="15726"/>
                    <a:pt x="77813" y="15789"/>
                    <a:pt x="77908" y="15836"/>
                  </a:cubicBezTo>
                  <a:lnTo>
                    <a:pt x="78591" y="15836"/>
                  </a:lnTo>
                  <a:cubicBezTo>
                    <a:pt x="78640" y="15726"/>
                    <a:pt x="78687" y="15646"/>
                    <a:pt x="78750" y="15535"/>
                  </a:cubicBezTo>
                  <a:cubicBezTo>
                    <a:pt x="78846" y="15662"/>
                    <a:pt x="78909" y="15741"/>
                    <a:pt x="78990" y="15853"/>
                  </a:cubicBezTo>
                  <a:cubicBezTo>
                    <a:pt x="79100" y="15836"/>
                    <a:pt x="79196" y="15821"/>
                    <a:pt x="79259" y="15821"/>
                  </a:cubicBezTo>
                  <a:cubicBezTo>
                    <a:pt x="79498" y="15614"/>
                    <a:pt x="79021" y="15535"/>
                    <a:pt x="79117" y="15359"/>
                  </a:cubicBezTo>
                  <a:lnTo>
                    <a:pt x="79323" y="15153"/>
                  </a:lnTo>
                  <a:cubicBezTo>
                    <a:pt x="79085" y="15137"/>
                    <a:pt x="78909" y="15122"/>
                    <a:pt x="78750" y="15105"/>
                  </a:cubicBezTo>
                  <a:cubicBezTo>
                    <a:pt x="78713" y="15093"/>
                    <a:pt x="78694" y="15049"/>
                    <a:pt x="78589" y="15049"/>
                  </a:cubicBezTo>
                  <a:cubicBezTo>
                    <a:pt x="78571" y="15049"/>
                    <a:pt x="78549" y="15051"/>
                    <a:pt x="78524" y="15054"/>
                  </a:cubicBezTo>
                  <a:lnTo>
                    <a:pt x="78524" y="15054"/>
                  </a:lnTo>
                  <a:cubicBezTo>
                    <a:pt x="78848" y="15002"/>
                    <a:pt x="78881" y="14867"/>
                    <a:pt x="79005" y="14851"/>
                  </a:cubicBezTo>
                  <a:cubicBezTo>
                    <a:pt x="79085" y="14882"/>
                    <a:pt x="79164" y="14931"/>
                    <a:pt x="79227" y="14978"/>
                  </a:cubicBezTo>
                  <a:cubicBezTo>
                    <a:pt x="79403" y="14867"/>
                    <a:pt x="79291" y="14740"/>
                    <a:pt x="79339" y="14628"/>
                  </a:cubicBezTo>
                  <a:cubicBezTo>
                    <a:pt x="79037" y="14533"/>
                    <a:pt x="78735" y="14422"/>
                    <a:pt x="78432" y="14327"/>
                  </a:cubicBezTo>
                  <a:cubicBezTo>
                    <a:pt x="77877" y="14136"/>
                    <a:pt x="77559" y="13960"/>
                    <a:pt x="77606" y="13865"/>
                  </a:cubicBezTo>
                  <a:cubicBezTo>
                    <a:pt x="77670" y="13831"/>
                    <a:pt x="77725" y="13818"/>
                    <a:pt x="77773" y="13818"/>
                  </a:cubicBezTo>
                  <a:cubicBezTo>
                    <a:pt x="77927" y="13818"/>
                    <a:pt x="78014" y="13953"/>
                    <a:pt x="78146" y="13977"/>
                  </a:cubicBezTo>
                  <a:cubicBezTo>
                    <a:pt x="78179" y="13972"/>
                    <a:pt x="78213" y="13971"/>
                    <a:pt x="78248" y="13971"/>
                  </a:cubicBezTo>
                  <a:cubicBezTo>
                    <a:pt x="78359" y="13971"/>
                    <a:pt x="78475" y="13988"/>
                    <a:pt x="78587" y="13988"/>
                  </a:cubicBezTo>
                  <a:cubicBezTo>
                    <a:pt x="78691" y="13988"/>
                    <a:pt x="78792" y="13973"/>
                    <a:pt x="78878" y="13913"/>
                  </a:cubicBezTo>
                  <a:cubicBezTo>
                    <a:pt x="78862" y="13833"/>
                    <a:pt x="78973" y="13722"/>
                    <a:pt x="78735" y="13706"/>
                  </a:cubicBezTo>
                  <a:cubicBezTo>
                    <a:pt x="78687" y="13754"/>
                    <a:pt x="78623" y="13786"/>
                    <a:pt x="78544" y="13833"/>
                  </a:cubicBezTo>
                  <a:cubicBezTo>
                    <a:pt x="78432" y="13769"/>
                    <a:pt x="78305" y="13706"/>
                    <a:pt x="78242" y="13674"/>
                  </a:cubicBezTo>
                  <a:cubicBezTo>
                    <a:pt x="78354" y="13500"/>
                    <a:pt x="78417" y="13404"/>
                    <a:pt x="78496" y="13292"/>
                  </a:cubicBezTo>
                  <a:cubicBezTo>
                    <a:pt x="78767" y="13261"/>
                    <a:pt x="79005" y="13165"/>
                    <a:pt x="79227" y="13086"/>
                  </a:cubicBezTo>
                  <a:cubicBezTo>
                    <a:pt x="79498" y="12991"/>
                    <a:pt x="79689" y="12800"/>
                    <a:pt x="79991" y="12752"/>
                  </a:cubicBezTo>
                  <a:cubicBezTo>
                    <a:pt x="80007" y="12688"/>
                    <a:pt x="80007" y="12656"/>
                    <a:pt x="80007" y="12609"/>
                  </a:cubicBezTo>
                  <a:cubicBezTo>
                    <a:pt x="80198" y="12482"/>
                    <a:pt x="80372" y="12370"/>
                    <a:pt x="80548" y="12243"/>
                  </a:cubicBezTo>
                  <a:lnTo>
                    <a:pt x="80802" y="12243"/>
                  </a:lnTo>
                  <a:cubicBezTo>
                    <a:pt x="80849" y="12164"/>
                    <a:pt x="80898" y="12084"/>
                    <a:pt x="80929" y="12005"/>
                  </a:cubicBezTo>
                  <a:cubicBezTo>
                    <a:pt x="81057" y="11973"/>
                    <a:pt x="81199" y="11942"/>
                    <a:pt x="81311" y="11925"/>
                  </a:cubicBezTo>
                  <a:cubicBezTo>
                    <a:pt x="81326" y="11862"/>
                    <a:pt x="81326" y="11814"/>
                    <a:pt x="81326" y="11766"/>
                  </a:cubicBezTo>
                  <a:cubicBezTo>
                    <a:pt x="81263" y="11703"/>
                    <a:pt x="81184" y="11655"/>
                    <a:pt x="81104" y="11607"/>
                  </a:cubicBezTo>
                  <a:lnTo>
                    <a:pt x="81104" y="11321"/>
                  </a:lnTo>
                  <a:cubicBezTo>
                    <a:pt x="81184" y="11274"/>
                    <a:pt x="81263" y="11226"/>
                    <a:pt x="81326" y="11178"/>
                  </a:cubicBezTo>
                  <a:lnTo>
                    <a:pt x="81326" y="10892"/>
                  </a:lnTo>
                  <a:cubicBezTo>
                    <a:pt x="81247" y="10829"/>
                    <a:pt x="81184" y="10780"/>
                    <a:pt x="81120" y="10733"/>
                  </a:cubicBezTo>
                  <a:cubicBezTo>
                    <a:pt x="81184" y="10701"/>
                    <a:pt x="81231" y="10670"/>
                    <a:pt x="81294" y="10621"/>
                  </a:cubicBezTo>
                  <a:lnTo>
                    <a:pt x="80770" y="9954"/>
                  </a:lnTo>
                  <a:cubicBezTo>
                    <a:pt x="80722" y="10002"/>
                    <a:pt x="80690" y="10049"/>
                    <a:pt x="80658" y="10081"/>
                  </a:cubicBezTo>
                  <a:cubicBezTo>
                    <a:pt x="80627" y="10129"/>
                    <a:pt x="80595" y="10176"/>
                    <a:pt x="80548" y="10240"/>
                  </a:cubicBezTo>
                  <a:cubicBezTo>
                    <a:pt x="80325" y="10065"/>
                    <a:pt x="80563" y="9843"/>
                    <a:pt x="80357" y="9667"/>
                  </a:cubicBezTo>
                  <a:lnTo>
                    <a:pt x="80357" y="9667"/>
                  </a:lnTo>
                  <a:cubicBezTo>
                    <a:pt x="80277" y="9716"/>
                    <a:pt x="80198" y="9747"/>
                    <a:pt x="80071" y="9826"/>
                  </a:cubicBezTo>
                  <a:cubicBezTo>
                    <a:pt x="80022" y="9572"/>
                    <a:pt x="79673" y="9413"/>
                    <a:pt x="79753" y="9143"/>
                  </a:cubicBezTo>
                  <a:cubicBezTo>
                    <a:pt x="79562" y="9080"/>
                    <a:pt x="79323" y="9080"/>
                    <a:pt x="79180" y="8936"/>
                  </a:cubicBezTo>
                  <a:cubicBezTo>
                    <a:pt x="79129" y="8951"/>
                    <a:pt x="79075" y="8955"/>
                    <a:pt x="79019" y="8955"/>
                  </a:cubicBezTo>
                  <a:cubicBezTo>
                    <a:pt x="78932" y="8955"/>
                    <a:pt x="78840" y="8944"/>
                    <a:pt x="78749" y="8944"/>
                  </a:cubicBezTo>
                  <a:cubicBezTo>
                    <a:pt x="78647" y="8944"/>
                    <a:pt x="78545" y="8958"/>
                    <a:pt x="78449" y="9016"/>
                  </a:cubicBezTo>
                  <a:cubicBezTo>
                    <a:pt x="78513" y="9063"/>
                    <a:pt x="78576" y="9112"/>
                    <a:pt x="78655" y="9159"/>
                  </a:cubicBezTo>
                  <a:cubicBezTo>
                    <a:pt x="78587" y="9212"/>
                    <a:pt x="78518" y="9236"/>
                    <a:pt x="78449" y="9236"/>
                  </a:cubicBezTo>
                  <a:cubicBezTo>
                    <a:pt x="78375" y="9236"/>
                    <a:pt x="78300" y="9208"/>
                    <a:pt x="78226" y="9159"/>
                  </a:cubicBezTo>
                  <a:lnTo>
                    <a:pt x="78226" y="8809"/>
                  </a:lnTo>
                  <a:lnTo>
                    <a:pt x="77892" y="8809"/>
                  </a:lnTo>
                  <a:lnTo>
                    <a:pt x="77654" y="8953"/>
                  </a:lnTo>
                  <a:cubicBezTo>
                    <a:pt x="77623" y="8959"/>
                    <a:pt x="77595" y="8962"/>
                    <a:pt x="77569" y="8962"/>
                  </a:cubicBezTo>
                  <a:cubicBezTo>
                    <a:pt x="77408" y="8962"/>
                    <a:pt x="77329" y="8850"/>
                    <a:pt x="77192" y="8809"/>
                  </a:cubicBezTo>
                  <a:cubicBezTo>
                    <a:pt x="77110" y="8879"/>
                    <a:pt x="77028" y="8950"/>
                    <a:pt x="76887" y="8950"/>
                  </a:cubicBezTo>
                  <a:cubicBezTo>
                    <a:pt x="76838" y="8950"/>
                    <a:pt x="76781" y="8941"/>
                    <a:pt x="76715" y="8921"/>
                  </a:cubicBezTo>
                  <a:cubicBezTo>
                    <a:pt x="76700" y="8872"/>
                    <a:pt x="76668" y="8809"/>
                    <a:pt x="76652" y="8745"/>
                  </a:cubicBezTo>
                  <a:cubicBezTo>
                    <a:pt x="76715" y="8713"/>
                    <a:pt x="76764" y="8666"/>
                    <a:pt x="76827" y="8666"/>
                  </a:cubicBezTo>
                  <a:cubicBezTo>
                    <a:pt x="76970" y="8650"/>
                    <a:pt x="77129" y="8650"/>
                    <a:pt x="77113" y="8539"/>
                  </a:cubicBezTo>
                  <a:lnTo>
                    <a:pt x="77113" y="8539"/>
                  </a:lnTo>
                  <a:cubicBezTo>
                    <a:pt x="77224" y="8554"/>
                    <a:pt x="77336" y="8603"/>
                    <a:pt x="77495" y="8666"/>
                  </a:cubicBezTo>
                  <a:cubicBezTo>
                    <a:pt x="77590" y="8666"/>
                    <a:pt x="77721" y="8659"/>
                    <a:pt x="77858" y="8659"/>
                  </a:cubicBezTo>
                  <a:cubicBezTo>
                    <a:pt x="77927" y="8659"/>
                    <a:pt x="77998" y="8661"/>
                    <a:pt x="78067" y="8666"/>
                  </a:cubicBezTo>
                  <a:cubicBezTo>
                    <a:pt x="78163" y="8666"/>
                    <a:pt x="78242" y="8713"/>
                    <a:pt x="78226" y="8809"/>
                  </a:cubicBezTo>
                  <a:cubicBezTo>
                    <a:pt x="78449" y="8809"/>
                    <a:pt x="78496" y="8650"/>
                    <a:pt x="78782" y="8554"/>
                  </a:cubicBezTo>
                  <a:cubicBezTo>
                    <a:pt x="78226" y="8554"/>
                    <a:pt x="78036" y="8317"/>
                    <a:pt x="77781" y="8141"/>
                  </a:cubicBezTo>
                  <a:cubicBezTo>
                    <a:pt x="77813" y="8030"/>
                    <a:pt x="77701" y="7903"/>
                    <a:pt x="77877" y="7808"/>
                  </a:cubicBezTo>
                  <a:cubicBezTo>
                    <a:pt x="77940" y="7808"/>
                    <a:pt x="78019" y="7808"/>
                    <a:pt x="78114" y="7791"/>
                  </a:cubicBezTo>
                  <a:cubicBezTo>
                    <a:pt x="78210" y="7681"/>
                    <a:pt x="78305" y="7537"/>
                    <a:pt x="78432" y="7378"/>
                  </a:cubicBezTo>
                  <a:cubicBezTo>
                    <a:pt x="78226" y="7378"/>
                    <a:pt x="78051" y="7363"/>
                    <a:pt x="77877" y="7363"/>
                  </a:cubicBezTo>
                  <a:cubicBezTo>
                    <a:pt x="77796" y="7314"/>
                    <a:pt x="77733" y="7267"/>
                    <a:pt x="77669" y="7235"/>
                  </a:cubicBezTo>
                  <a:cubicBezTo>
                    <a:pt x="77542" y="7299"/>
                    <a:pt x="77415" y="7346"/>
                    <a:pt x="77319" y="7378"/>
                  </a:cubicBezTo>
                  <a:cubicBezTo>
                    <a:pt x="77177" y="7331"/>
                    <a:pt x="77065" y="7282"/>
                    <a:pt x="77018" y="7251"/>
                  </a:cubicBezTo>
                  <a:cubicBezTo>
                    <a:pt x="76842" y="7314"/>
                    <a:pt x="76715" y="7346"/>
                    <a:pt x="76556" y="7410"/>
                  </a:cubicBezTo>
                  <a:cubicBezTo>
                    <a:pt x="76334" y="7235"/>
                    <a:pt x="76111" y="7060"/>
                    <a:pt x="75969" y="6949"/>
                  </a:cubicBezTo>
                  <a:cubicBezTo>
                    <a:pt x="75879" y="6937"/>
                    <a:pt x="75797" y="6934"/>
                    <a:pt x="75719" y="6934"/>
                  </a:cubicBezTo>
                  <a:cubicBezTo>
                    <a:pt x="75625" y="6934"/>
                    <a:pt x="75539" y="6939"/>
                    <a:pt x="75458" y="6939"/>
                  </a:cubicBezTo>
                  <a:cubicBezTo>
                    <a:pt x="75332" y="6939"/>
                    <a:pt x="75219" y="6927"/>
                    <a:pt x="75110" y="6869"/>
                  </a:cubicBezTo>
                  <a:cubicBezTo>
                    <a:pt x="75301" y="6790"/>
                    <a:pt x="75507" y="6742"/>
                    <a:pt x="75666" y="6678"/>
                  </a:cubicBezTo>
                  <a:cubicBezTo>
                    <a:pt x="75810" y="6742"/>
                    <a:pt x="75937" y="6774"/>
                    <a:pt x="76047" y="6822"/>
                  </a:cubicBezTo>
                  <a:cubicBezTo>
                    <a:pt x="76159" y="6742"/>
                    <a:pt x="76238" y="6695"/>
                    <a:pt x="76334" y="6646"/>
                  </a:cubicBezTo>
                  <a:lnTo>
                    <a:pt x="76764" y="6646"/>
                  </a:lnTo>
                  <a:cubicBezTo>
                    <a:pt x="76874" y="6536"/>
                    <a:pt x="76970" y="6409"/>
                    <a:pt x="77082" y="6313"/>
                  </a:cubicBezTo>
                  <a:cubicBezTo>
                    <a:pt x="77209" y="6201"/>
                    <a:pt x="77463" y="6138"/>
                    <a:pt x="77272" y="5963"/>
                  </a:cubicBezTo>
                  <a:cubicBezTo>
                    <a:pt x="77192" y="5937"/>
                    <a:pt x="77116" y="5926"/>
                    <a:pt x="77042" y="5926"/>
                  </a:cubicBezTo>
                  <a:cubicBezTo>
                    <a:pt x="76853" y="5926"/>
                    <a:pt x="76681" y="5996"/>
                    <a:pt x="76509" y="6042"/>
                  </a:cubicBezTo>
                  <a:cubicBezTo>
                    <a:pt x="76461" y="6010"/>
                    <a:pt x="76397" y="5979"/>
                    <a:pt x="76334" y="5932"/>
                  </a:cubicBezTo>
                  <a:cubicBezTo>
                    <a:pt x="76270" y="5979"/>
                    <a:pt x="76191" y="6027"/>
                    <a:pt x="76096" y="6074"/>
                  </a:cubicBezTo>
                  <a:lnTo>
                    <a:pt x="74569" y="6074"/>
                  </a:lnTo>
                  <a:cubicBezTo>
                    <a:pt x="74538" y="6074"/>
                    <a:pt x="74506" y="6042"/>
                    <a:pt x="74489" y="6027"/>
                  </a:cubicBezTo>
                  <a:cubicBezTo>
                    <a:pt x="74362" y="5932"/>
                    <a:pt x="74092" y="5868"/>
                    <a:pt x="74283" y="5677"/>
                  </a:cubicBezTo>
                  <a:cubicBezTo>
                    <a:pt x="74458" y="5645"/>
                    <a:pt x="74665" y="5629"/>
                    <a:pt x="74871" y="5614"/>
                  </a:cubicBezTo>
                  <a:cubicBezTo>
                    <a:pt x="74871" y="5470"/>
                    <a:pt x="74935" y="5359"/>
                    <a:pt x="74807" y="5232"/>
                  </a:cubicBezTo>
                  <a:cubicBezTo>
                    <a:pt x="74585" y="5215"/>
                    <a:pt x="74330" y="5215"/>
                    <a:pt x="74092" y="5200"/>
                  </a:cubicBezTo>
                  <a:cubicBezTo>
                    <a:pt x="74029" y="5168"/>
                    <a:pt x="73981" y="5120"/>
                    <a:pt x="73917" y="5088"/>
                  </a:cubicBezTo>
                  <a:cubicBezTo>
                    <a:pt x="73798" y="5069"/>
                    <a:pt x="73676" y="5063"/>
                    <a:pt x="73552" y="5063"/>
                  </a:cubicBezTo>
                  <a:cubicBezTo>
                    <a:pt x="73365" y="5063"/>
                    <a:pt x="73173" y="5076"/>
                    <a:pt x="72978" y="5076"/>
                  </a:cubicBezTo>
                  <a:cubicBezTo>
                    <a:pt x="72784" y="5076"/>
                    <a:pt x="72587" y="5063"/>
                    <a:pt x="72391" y="5009"/>
                  </a:cubicBezTo>
                  <a:cubicBezTo>
                    <a:pt x="72598" y="4946"/>
                    <a:pt x="72740" y="4897"/>
                    <a:pt x="72884" y="4850"/>
                  </a:cubicBezTo>
                  <a:cubicBezTo>
                    <a:pt x="72884" y="4787"/>
                    <a:pt x="72899" y="4738"/>
                    <a:pt x="72899" y="4691"/>
                  </a:cubicBezTo>
                  <a:cubicBezTo>
                    <a:pt x="73043" y="4643"/>
                    <a:pt x="73186" y="4596"/>
                    <a:pt x="73329" y="4564"/>
                  </a:cubicBezTo>
                  <a:cubicBezTo>
                    <a:pt x="73361" y="4357"/>
                    <a:pt x="73122" y="4310"/>
                    <a:pt x="72995" y="4214"/>
                  </a:cubicBezTo>
                  <a:cubicBezTo>
                    <a:pt x="72916" y="4261"/>
                    <a:pt x="72836" y="4293"/>
                    <a:pt x="72789" y="4325"/>
                  </a:cubicBezTo>
                  <a:cubicBezTo>
                    <a:pt x="72645" y="4278"/>
                    <a:pt x="72534" y="4230"/>
                    <a:pt x="72439" y="4183"/>
                  </a:cubicBezTo>
                  <a:cubicBezTo>
                    <a:pt x="72280" y="4246"/>
                    <a:pt x="72185" y="4293"/>
                    <a:pt x="72073" y="4325"/>
                  </a:cubicBezTo>
                  <a:cubicBezTo>
                    <a:pt x="72009" y="4278"/>
                    <a:pt x="71962" y="4246"/>
                    <a:pt x="71867" y="4198"/>
                  </a:cubicBezTo>
                  <a:lnTo>
                    <a:pt x="70913" y="4198"/>
                  </a:lnTo>
                  <a:cubicBezTo>
                    <a:pt x="70817" y="4024"/>
                    <a:pt x="70531" y="3992"/>
                    <a:pt x="70467" y="3801"/>
                  </a:cubicBezTo>
                  <a:cubicBezTo>
                    <a:pt x="70690" y="3785"/>
                    <a:pt x="70896" y="3769"/>
                    <a:pt x="71246" y="3721"/>
                  </a:cubicBezTo>
                  <a:cubicBezTo>
                    <a:pt x="70832" y="3610"/>
                    <a:pt x="70928" y="3371"/>
                    <a:pt x="70673" y="3260"/>
                  </a:cubicBezTo>
                  <a:cubicBezTo>
                    <a:pt x="70769" y="3197"/>
                    <a:pt x="70881" y="3133"/>
                    <a:pt x="70991" y="3070"/>
                  </a:cubicBezTo>
                  <a:cubicBezTo>
                    <a:pt x="71231" y="3149"/>
                    <a:pt x="71326" y="3324"/>
                    <a:pt x="71468" y="3498"/>
                  </a:cubicBezTo>
                  <a:cubicBezTo>
                    <a:pt x="71517" y="3403"/>
                    <a:pt x="71564" y="3308"/>
                    <a:pt x="71612" y="3229"/>
                  </a:cubicBezTo>
                  <a:lnTo>
                    <a:pt x="72136" y="3180"/>
                  </a:lnTo>
                  <a:cubicBezTo>
                    <a:pt x="72344" y="3053"/>
                    <a:pt x="72518" y="2894"/>
                    <a:pt x="72820" y="2879"/>
                  </a:cubicBezTo>
                  <a:cubicBezTo>
                    <a:pt x="72874" y="2785"/>
                    <a:pt x="72981" y="2770"/>
                    <a:pt x="73097" y="2770"/>
                  </a:cubicBezTo>
                  <a:cubicBezTo>
                    <a:pt x="73152" y="2770"/>
                    <a:pt x="73208" y="2774"/>
                    <a:pt x="73262" y="2774"/>
                  </a:cubicBezTo>
                  <a:cubicBezTo>
                    <a:pt x="73368" y="2774"/>
                    <a:pt x="73465" y="2761"/>
                    <a:pt x="73520" y="2688"/>
                  </a:cubicBezTo>
                  <a:cubicBezTo>
                    <a:pt x="73448" y="2637"/>
                    <a:pt x="73369" y="2626"/>
                    <a:pt x="73287" y="2626"/>
                  </a:cubicBezTo>
                  <a:cubicBezTo>
                    <a:pt x="73225" y="2626"/>
                    <a:pt x="73161" y="2633"/>
                    <a:pt x="73097" y="2633"/>
                  </a:cubicBezTo>
                  <a:cubicBezTo>
                    <a:pt x="73063" y="2633"/>
                    <a:pt x="73028" y="2631"/>
                    <a:pt x="72995" y="2624"/>
                  </a:cubicBezTo>
                  <a:cubicBezTo>
                    <a:pt x="72916" y="2576"/>
                    <a:pt x="72836" y="2529"/>
                    <a:pt x="72645" y="2417"/>
                  </a:cubicBezTo>
                  <a:cubicBezTo>
                    <a:pt x="72534" y="2544"/>
                    <a:pt x="72439" y="2672"/>
                    <a:pt x="72312" y="2815"/>
                  </a:cubicBezTo>
                  <a:cubicBezTo>
                    <a:pt x="72136" y="2752"/>
                    <a:pt x="72009" y="2703"/>
                    <a:pt x="71882" y="2656"/>
                  </a:cubicBezTo>
                  <a:cubicBezTo>
                    <a:pt x="71771" y="2688"/>
                    <a:pt x="71627" y="2752"/>
                    <a:pt x="71500" y="2799"/>
                  </a:cubicBezTo>
                  <a:cubicBezTo>
                    <a:pt x="71373" y="2720"/>
                    <a:pt x="71294" y="2672"/>
                    <a:pt x="71231" y="2640"/>
                  </a:cubicBezTo>
                  <a:cubicBezTo>
                    <a:pt x="71119" y="2688"/>
                    <a:pt x="71008" y="2735"/>
                    <a:pt x="70896" y="2799"/>
                  </a:cubicBezTo>
                  <a:cubicBezTo>
                    <a:pt x="70737" y="2735"/>
                    <a:pt x="70642" y="2688"/>
                    <a:pt x="70531" y="2640"/>
                  </a:cubicBezTo>
                  <a:cubicBezTo>
                    <a:pt x="70451" y="2688"/>
                    <a:pt x="70372" y="2735"/>
                    <a:pt x="70245" y="2799"/>
                  </a:cubicBezTo>
                  <a:cubicBezTo>
                    <a:pt x="70101" y="2735"/>
                    <a:pt x="69959" y="2672"/>
                    <a:pt x="69815" y="2624"/>
                  </a:cubicBezTo>
                  <a:cubicBezTo>
                    <a:pt x="69789" y="2619"/>
                    <a:pt x="69762" y="2617"/>
                    <a:pt x="69734" y="2617"/>
                  </a:cubicBezTo>
                  <a:cubicBezTo>
                    <a:pt x="69671" y="2617"/>
                    <a:pt x="69605" y="2627"/>
                    <a:pt x="69543" y="2627"/>
                  </a:cubicBezTo>
                  <a:cubicBezTo>
                    <a:pt x="69464" y="2627"/>
                    <a:pt x="69390" y="2612"/>
                    <a:pt x="69338" y="2544"/>
                  </a:cubicBezTo>
                  <a:cubicBezTo>
                    <a:pt x="69450" y="2481"/>
                    <a:pt x="69560" y="2402"/>
                    <a:pt x="69656" y="2338"/>
                  </a:cubicBezTo>
                  <a:cubicBezTo>
                    <a:pt x="69736" y="2385"/>
                    <a:pt x="69815" y="2434"/>
                    <a:pt x="69910" y="2497"/>
                  </a:cubicBezTo>
                  <a:cubicBezTo>
                    <a:pt x="70006" y="2481"/>
                    <a:pt x="70101" y="2465"/>
                    <a:pt x="70213" y="2434"/>
                  </a:cubicBezTo>
                  <a:lnTo>
                    <a:pt x="70213" y="2116"/>
                  </a:lnTo>
                  <a:cubicBezTo>
                    <a:pt x="70101" y="2052"/>
                    <a:pt x="69974" y="1925"/>
                    <a:pt x="69831" y="1925"/>
                  </a:cubicBezTo>
                  <a:cubicBezTo>
                    <a:pt x="69624" y="1908"/>
                    <a:pt x="69545" y="1781"/>
                    <a:pt x="69370" y="1766"/>
                  </a:cubicBezTo>
                  <a:cubicBezTo>
                    <a:pt x="69348" y="1764"/>
                    <a:pt x="69326" y="1763"/>
                    <a:pt x="69304" y="1763"/>
                  </a:cubicBezTo>
                  <a:cubicBezTo>
                    <a:pt x="69249" y="1763"/>
                    <a:pt x="69191" y="1768"/>
                    <a:pt x="69135" y="1768"/>
                  </a:cubicBezTo>
                  <a:cubicBezTo>
                    <a:pt x="69041" y="1768"/>
                    <a:pt x="68953" y="1755"/>
                    <a:pt x="68893" y="1686"/>
                  </a:cubicBezTo>
                  <a:cubicBezTo>
                    <a:pt x="69052" y="1622"/>
                    <a:pt x="69100" y="1480"/>
                    <a:pt x="69323" y="1480"/>
                  </a:cubicBezTo>
                  <a:cubicBezTo>
                    <a:pt x="69338" y="1477"/>
                    <a:pt x="69352" y="1475"/>
                    <a:pt x="69366" y="1475"/>
                  </a:cubicBezTo>
                  <a:cubicBezTo>
                    <a:pt x="69519" y="1475"/>
                    <a:pt x="69623" y="1640"/>
                    <a:pt x="69778" y="1640"/>
                  </a:cubicBezTo>
                  <a:cubicBezTo>
                    <a:pt x="69835" y="1640"/>
                    <a:pt x="69898" y="1618"/>
                    <a:pt x="69974" y="1559"/>
                  </a:cubicBezTo>
                  <a:cubicBezTo>
                    <a:pt x="69974" y="1511"/>
                    <a:pt x="69990" y="1480"/>
                    <a:pt x="69990" y="1416"/>
                  </a:cubicBezTo>
                  <a:cubicBezTo>
                    <a:pt x="69927" y="1368"/>
                    <a:pt x="69863" y="1321"/>
                    <a:pt x="69783" y="1257"/>
                  </a:cubicBezTo>
                  <a:cubicBezTo>
                    <a:pt x="69847" y="1209"/>
                    <a:pt x="69927" y="1162"/>
                    <a:pt x="69990" y="1113"/>
                  </a:cubicBezTo>
                  <a:lnTo>
                    <a:pt x="69990" y="907"/>
                  </a:lnTo>
                  <a:cubicBezTo>
                    <a:pt x="69981" y="908"/>
                    <a:pt x="69971" y="909"/>
                    <a:pt x="69962" y="909"/>
                  </a:cubicBezTo>
                  <a:cubicBezTo>
                    <a:pt x="69809" y="909"/>
                    <a:pt x="69759" y="793"/>
                    <a:pt x="69609" y="748"/>
                  </a:cubicBezTo>
                  <a:lnTo>
                    <a:pt x="69052" y="748"/>
                  </a:lnTo>
                  <a:cubicBezTo>
                    <a:pt x="68988" y="685"/>
                    <a:pt x="68877" y="558"/>
                    <a:pt x="68814" y="477"/>
                  </a:cubicBezTo>
                  <a:lnTo>
                    <a:pt x="68098" y="477"/>
                  </a:lnTo>
                  <a:cubicBezTo>
                    <a:pt x="68002" y="541"/>
                    <a:pt x="67923" y="573"/>
                    <a:pt x="67860" y="605"/>
                  </a:cubicBezTo>
                  <a:cubicBezTo>
                    <a:pt x="67780" y="541"/>
                    <a:pt x="67733" y="509"/>
                    <a:pt x="67669" y="477"/>
                  </a:cubicBezTo>
                  <a:cubicBezTo>
                    <a:pt x="67528" y="470"/>
                    <a:pt x="67388" y="468"/>
                    <a:pt x="67248" y="468"/>
                  </a:cubicBezTo>
                  <a:cubicBezTo>
                    <a:pt x="66998" y="468"/>
                    <a:pt x="66751" y="475"/>
                    <a:pt x="66508" y="475"/>
                  </a:cubicBezTo>
                  <a:cubicBezTo>
                    <a:pt x="66286" y="475"/>
                    <a:pt x="66068" y="469"/>
                    <a:pt x="65856" y="446"/>
                  </a:cubicBezTo>
                  <a:cubicBezTo>
                    <a:pt x="65761" y="399"/>
                    <a:pt x="65713" y="367"/>
                    <a:pt x="65666" y="335"/>
                  </a:cubicBezTo>
                  <a:cubicBezTo>
                    <a:pt x="65586" y="382"/>
                    <a:pt x="65507" y="430"/>
                    <a:pt x="65490" y="430"/>
                  </a:cubicBezTo>
                  <a:cubicBezTo>
                    <a:pt x="65419" y="456"/>
                    <a:pt x="65361" y="467"/>
                    <a:pt x="65312" y="467"/>
                  </a:cubicBezTo>
                  <a:cubicBezTo>
                    <a:pt x="65155" y="467"/>
                    <a:pt x="65095" y="359"/>
                    <a:pt x="64998" y="335"/>
                  </a:cubicBezTo>
                  <a:lnTo>
                    <a:pt x="64553" y="335"/>
                  </a:lnTo>
                  <a:cubicBezTo>
                    <a:pt x="64441" y="382"/>
                    <a:pt x="64362" y="430"/>
                    <a:pt x="64314" y="462"/>
                  </a:cubicBezTo>
                  <a:lnTo>
                    <a:pt x="63662" y="462"/>
                  </a:lnTo>
                  <a:cubicBezTo>
                    <a:pt x="63550" y="399"/>
                    <a:pt x="63455" y="350"/>
                    <a:pt x="63423" y="335"/>
                  </a:cubicBezTo>
                  <a:lnTo>
                    <a:pt x="62740" y="335"/>
                  </a:lnTo>
                  <a:cubicBezTo>
                    <a:pt x="62660" y="399"/>
                    <a:pt x="62613" y="430"/>
                    <a:pt x="62549" y="462"/>
                  </a:cubicBezTo>
                  <a:cubicBezTo>
                    <a:pt x="62486" y="414"/>
                    <a:pt x="62406" y="367"/>
                    <a:pt x="62327" y="318"/>
                  </a:cubicBezTo>
                  <a:lnTo>
                    <a:pt x="61945" y="318"/>
                  </a:lnTo>
                  <a:cubicBezTo>
                    <a:pt x="61659" y="430"/>
                    <a:pt x="61420" y="509"/>
                    <a:pt x="61229" y="589"/>
                  </a:cubicBezTo>
                  <a:cubicBezTo>
                    <a:pt x="60928" y="494"/>
                    <a:pt x="60657" y="399"/>
                    <a:pt x="60339" y="287"/>
                  </a:cubicBezTo>
                  <a:cubicBezTo>
                    <a:pt x="60196" y="414"/>
                    <a:pt x="60052" y="526"/>
                    <a:pt x="59925" y="636"/>
                  </a:cubicBezTo>
                  <a:cubicBezTo>
                    <a:pt x="59321" y="367"/>
                    <a:pt x="59210" y="335"/>
                    <a:pt x="58749" y="335"/>
                  </a:cubicBezTo>
                  <a:cubicBezTo>
                    <a:pt x="58670" y="382"/>
                    <a:pt x="58590" y="430"/>
                    <a:pt x="58543" y="462"/>
                  </a:cubicBezTo>
                  <a:lnTo>
                    <a:pt x="57938" y="462"/>
                  </a:lnTo>
                  <a:cubicBezTo>
                    <a:pt x="57731" y="382"/>
                    <a:pt x="57620" y="350"/>
                    <a:pt x="57508" y="303"/>
                  </a:cubicBezTo>
                  <a:cubicBezTo>
                    <a:pt x="57381" y="367"/>
                    <a:pt x="57302" y="414"/>
                    <a:pt x="57222" y="462"/>
                  </a:cubicBezTo>
                  <a:cubicBezTo>
                    <a:pt x="57143" y="414"/>
                    <a:pt x="57063" y="367"/>
                    <a:pt x="56984" y="335"/>
                  </a:cubicBezTo>
                  <a:lnTo>
                    <a:pt x="56555" y="335"/>
                  </a:lnTo>
                  <a:cubicBezTo>
                    <a:pt x="56476" y="271"/>
                    <a:pt x="56396" y="223"/>
                    <a:pt x="56300" y="176"/>
                  </a:cubicBezTo>
                  <a:lnTo>
                    <a:pt x="55219" y="176"/>
                  </a:lnTo>
                  <a:cubicBezTo>
                    <a:pt x="55124" y="128"/>
                    <a:pt x="55060" y="96"/>
                    <a:pt x="54981" y="49"/>
                  </a:cubicBezTo>
                  <a:cubicBezTo>
                    <a:pt x="54901" y="96"/>
                    <a:pt x="54822" y="128"/>
                    <a:pt x="54758" y="176"/>
                  </a:cubicBezTo>
                  <a:cubicBezTo>
                    <a:pt x="54678" y="128"/>
                    <a:pt x="54631" y="96"/>
                    <a:pt x="54568" y="49"/>
                  </a:cubicBezTo>
                  <a:lnTo>
                    <a:pt x="54074" y="49"/>
                  </a:lnTo>
                  <a:cubicBezTo>
                    <a:pt x="53995" y="112"/>
                    <a:pt x="53947" y="144"/>
                    <a:pt x="53883" y="176"/>
                  </a:cubicBezTo>
                  <a:cubicBezTo>
                    <a:pt x="53804" y="128"/>
                    <a:pt x="53741" y="81"/>
                    <a:pt x="53661" y="49"/>
                  </a:cubicBezTo>
                  <a:cubicBezTo>
                    <a:pt x="53582" y="81"/>
                    <a:pt x="53502" y="128"/>
                    <a:pt x="53423" y="176"/>
                  </a:cubicBezTo>
                  <a:cubicBezTo>
                    <a:pt x="53343" y="176"/>
                    <a:pt x="53041" y="81"/>
                    <a:pt x="52961" y="49"/>
                  </a:cubicBezTo>
                  <a:lnTo>
                    <a:pt x="51880" y="49"/>
                  </a:lnTo>
                  <a:cubicBezTo>
                    <a:pt x="51785" y="96"/>
                    <a:pt x="51689" y="144"/>
                    <a:pt x="51674" y="159"/>
                  </a:cubicBezTo>
                  <a:cubicBezTo>
                    <a:pt x="51590" y="190"/>
                    <a:pt x="51517" y="201"/>
                    <a:pt x="51450" y="201"/>
                  </a:cubicBezTo>
                  <a:cubicBezTo>
                    <a:pt x="51196" y="201"/>
                    <a:pt x="51035" y="32"/>
                    <a:pt x="50784" y="32"/>
                  </a:cubicBezTo>
                  <a:cubicBezTo>
                    <a:pt x="50720" y="81"/>
                    <a:pt x="50640" y="128"/>
                    <a:pt x="50544" y="176"/>
                  </a:cubicBezTo>
                  <a:lnTo>
                    <a:pt x="46999" y="176"/>
                  </a:lnTo>
                  <a:cubicBezTo>
                    <a:pt x="46904" y="128"/>
                    <a:pt x="46792" y="81"/>
                    <a:pt x="46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5"/>
            <p:cNvSpPr/>
            <p:nvPr/>
          </p:nvSpPr>
          <p:spPr>
            <a:xfrm rot="-991">
              <a:off x="1196025" y="2180207"/>
              <a:ext cx="2821234" cy="558677"/>
            </a:xfrm>
            <a:custGeom>
              <a:avLst/>
              <a:gdLst/>
              <a:ahLst/>
              <a:cxnLst/>
              <a:rect l="l" t="t" r="r" b="b"/>
              <a:pathLst>
                <a:path w="81327" h="21434" extrusionOk="0">
                  <a:moveTo>
                    <a:pt x="21384" y="1495"/>
                  </a:moveTo>
                  <a:lnTo>
                    <a:pt x="21528" y="1543"/>
                  </a:lnTo>
                  <a:cubicBezTo>
                    <a:pt x="21512" y="1559"/>
                    <a:pt x="21480" y="1575"/>
                    <a:pt x="21448" y="1590"/>
                  </a:cubicBezTo>
                  <a:cubicBezTo>
                    <a:pt x="21416" y="1575"/>
                    <a:pt x="21369" y="1559"/>
                    <a:pt x="21306" y="1543"/>
                  </a:cubicBezTo>
                  <a:cubicBezTo>
                    <a:pt x="21337" y="1527"/>
                    <a:pt x="21369" y="1495"/>
                    <a:pt x="21384" y="1495"/>
                  </a:cubicBezTo>
                  <a:close/>
                  <a:moveTo>
                    <a:pt x="40131" y="1352"/>
                  </a:moveTo>
                  <a:cubicBezTo>
                    <a:pt x="40146" y="1352"/>
                    <a:pt x="40210" y="1384"/>
                    <a:pt x="40210" y="1400"/>
                  </a:cubicBezTo>
                  <a:lnTo>
                    <a:pt x="40163" y="1590"/>
                  </a:lnTo>
                  <a:cubicBezTo>
                    <a:pt x="40114" y="1590"/>
                    <a:pt x="40067" y="1590"/>
                    <a:pt x="40035" y="1607"/>
                  </a:cubicBezTo>
                  <a:cubicBezTo>
                    <a:pt x="40019" y="1543"/>
                    <a:pt x="39987" y="1480"/>
                    <a:pt x="39987" y="1416"/>
                  </a:cubicBezTo>
                  <a:cubicBezTo>
                    <a:pt x="39987" y="1384"/>
                    <a:pt x="40082" y="1368"/>
                    <a:pt x="40131" y="1352"/>
                  </a:cubicBezTo>
                  <a:close/>
                  <a:moveTo>
                    <a:pt x="34995" y="1336"/>
                  </a:moveTo>
                  <a:cubicBezTo>
                    <a:pt x="35058" y="1384"/>
                    <a:pt x="35106" y="1416"/>
                    <a:pt x="35202" y="1480"/>
                  </a:cubicBezTo>
                  <a:lnTo>
                    <a:pt x="36330" y="1480"/>
                  </a:lnTo>
                  <a:cubicBezTo>
                    <a:pt x="36361" y="1521"/>
                    <a:pt x="36386" y="1549"/>
                    <a:pt x="36403" y="1576"/>
                  </a:cubicBezTo>
                  <a:lnTo>
                    <a:pt x="36403" y="1576"/>
                  </a:lnTo>
                  <a:cubicBezTo>
                    <a:pt x="35848" y="1622"/>
                    <a:pt x="35262" y="1622"/>
                    <a:pt x="34439" y="1622"/>
                  </a:cubicBezTo>
                  <a:cubicBezTo>
                    <a:pt x="34740" y="1463"/>
                    <a:pt x="34867" y="1400"/>
                    <a:pt x="34995" y="1336"/>
                  </a:cubicBezTo>
                  <a:close/>
                  <a:moveTo>
                    <a:pt x="26790" y="1639"/>
                  </a:moveTo>
                  <a:cubicBezTo>
                    <a:pt x="26822" y="1639"/>
                    <a:pt x="26839" y="1670"/>
                    <a:pt x="26870" y="1686"/>
                  </a:cubicBezTo>
                  <a:cubicBezTo>
                    <a:pt x="26822" y="1702"/>
                    <a:pt x="26775" y="1734"/>
                    <a:pt x="26727" y="1734"/>
                  </a:cubicBezTo>
                  <a:cubicBezTo>
                    <a:pt x="26695" y="1734"/>
                    <a:pt x="26680" y="1702"/>
                    <a:pt x="26648" y="1686"/>
                  </a:cubicBezTo>
                  <a:lnTo>
                    <a:pt x="26790" y="1639"/>
                  </a:lnTo>
                  <a:close/>
                  <a:moveTo>
                    <a:pt x="42149" y="1352"/>
                  </a:moveTo>
                  <a:cubicBezTo>
                    <a:pt x="42181" y="1416"/>
                    <a:pt x="42198" y="1480"/>
                    <a:pt x="42230" y="1527"/>
                  </a:cubicBezTo>
                  <a:cubicBezTo>
                    <a:pt x="42086" y="1607"/>
                    <a:pt x="42007" y="1718"/>
                    <a:pt x="41831" y="1734"/>
                  </a:cubicBezTo>
                  <a:cubicBezTo>
                    <a:pt x="41672" y="1639"/>
                    <a:pt x="41831" y="1511"/>
                    <a:pt x="41689" y="1352"/>
                  </a:cubicBezTo>
                  <a:close/>
                  <a:moveTo>
                    <a:pt x="36428" y="1623"/>
                  </a:moveTo>
                  <a:cubicBezTo>
                    <a:pt x="36507" y="1639"/>
                    <a:pt x="36570" y="1671"/>
                    <a:pt x="36633" y="1702"/>
                  </a:cubicBezTo>
                  <a:cubicBezTo>
                    <a:pt x="36582" y="1728"/>
                    <a:pt x="36546" y="1738"/>
                    <a:pt x="36519" y="1738"/>
                  </a:cubicBezTo>
                  <a:cubicBezTo>
                    <a:pt x="36460" y="1738"/>
                    <a:pt x="36448" y="1685"/>
                    <a:pt x="36428" y="1623"/>
                  </a:cubicBezTo>
                  <a:close/>
                  <a:moveTo>
                    <a:pt x="60514" y="1639"/>
                  </a:moveTo>
                  <a:lnTo>
                    <a:pt x="60657" y="1686"/>
                  </a:lnTo>
                  <a:cubicBezTo>
                    <a:pt x="60641" y="1702"/>
                    <a:pt x="60610" y="1718"/>
                    <a:pt x="60578" y="1749"/>
                  </a:cubicBezTo>
                  <a:cubicBezTo>
                    <a:pt x="60529" y="1718"/>
                    <a:pt x="60482" y="1702"/>
                    <a:pt x="60434" y="1686"/>
                  </a:cubicBezTo>
                  <a:cubicBezTo>
                    <a:pt x="60466" y="1670"/>
                    <a:pt x="60498" y="1639"/>
                    <a:pt x="60514" y="1639"/>
                  </a:cubicBezTo>
                  <a:close/>
                  <a:moveTo>
                    <a:pt x="38333" y="1352"/>
                  </a:moveTo>
                  <a:cubicBezTo>
                    <a:pt x="38397" y="1543"/>
                    <a:pt x="38414" y="1622"/>
                    <a:pt x="38429" y="1686"/>
                  </a:cubicBezTo>
                  <a:cubicBezTo>
                    <a:pt x="38341" y="1738"/>
                    <a:pt x="38268" y="1762"/>
                    <a:pt x="38197" y="1762"/>
                  </a:cubicBezTo>
                  <a:cubicBezTo>
                    <a:pt x="38138" y="1762"/>
                    <a:pt x="38080" y="1746"/>
                    <a:pt x="38015" y="1718"/>
                  </a:cubicBezTo>
                  <a:cubicBezTo>
                    <a:pt x="38032" y="1590"/>
                    <a:pt x="38255" y="1575"/>
                    <a:pt x="38333" y="1352"/>
                  </a:cubicBezTo>
                  <a:close/>
                  <a:moveTo>
                    <a:pt x="33806" y="1329"/>
                  </a:moveTo>
                  <a:cubicBezTo>
                    <a:pt x="33829" y="1329"/>
                    <a:pt x="33845" y="1331"/>
                    <a:pt x="33850" y="1336"/>
                  </a:cubicBezTo>
                  <a:cubicBezTo>
                    <a:pt x="33977" y="1463"/>
                    <a:pt x="34072" y="1590"/>
                    <a:pt x="34168" y="1718"/>
                  </a:cubicBezTo>
                  <a:cubicBezTo>
                    <a:pt x="34136" y="1734"/>
                    <a:pt x="34121" y="1766"/>
                    <a:pt x="34089" y="1766"/>
                  </a:cubicBezTo>
                  <a:lnTo>
                    <a:pt x="33118" y="1766"/>
                  </a:lnTo>
                  <a:cubicBezTo>
                    <a:pt x="33055" y="1766"/>
                    <a:pt x="32991" y="1734"/>
                    <a:pt x="32912" y="1718"/>
                  </a:cubicBezTo>
                  <a:cubicBezTo>
                    <a:pt x="32905" y="1642"/>
                    <a:pt x="32947" y="1624"/>
                    <a:pt x="33004" y="1624"/>
                  </a:cubicBezTo>
                  <a:cubicBezTo>
                    <a:pt x="33057" y="1624"/>
                    <a:pt x="33124" y="1640"/>
                    <a:pt x="33174" y="1640"/>
                  </a:cubicBezTo>
                  <a:cubicBezTo>
                    <a:pt x="33183" y="1640"/>
                    <a:pt x="33191" y="1640"/>
                    <a:pt x="33199" y="1639"/>
                  </a:cubicBezTo>
                  <a:cubicBezTo>
                    <a:pt x="33341" y="1527"/>
                    <a:pt x="33485" y="1416"/>
                    <a:pt x="33612" y="1336"/>
                  </a:cubicBezTo>
                  <a:cubicBezTo>
                    <a:pt x="33686" y="1336"/>
                    <a:pt x="33760" y="1329"/>
                    <a:pt x="33806" y="1329"/>
                  </a:cubicBezTo>
                  <a:close/>
                  <a:moveTo>
                    <a:pt x="59878" y="1622"/>
                  </a:moveTo>
                  <a:cubicBezTo>
                    <a:pt x="59910" y="1654"/>
                    <a:pt x="59925" y="1686"/>
                    <a:pt x="59957" y="1718"/>
                  </a:cubicBezTo>
                  <a:cubicBezTo>
                    <a:pt x="59925" y="1734"/>
                    <a:pt x="59910" y="1749"/>
                    <a:pt x="59878" y="1766"/>
                  </a:cubicBezTo>
                  <a:cubicBezTo>
                    <a:pt x="59862" y="1734"/>
                    <a:pt x="59815" y="1702"/>
                    <a:pt x="59815" y="1670"/>
                  </a:cubicBezTo>
                  <a:cubicBezTo>
                    <a:pt x="59815" y="1654"/>
                    <a:pt x="59862" y="1639"/>
                    <a:pt x="59878" y="1622"/>
                  </a:cubicBezTo>
                  <a:close/>
                  <a:moveTo>
                    <a:pt x="63885" y="1480"/>
                  </a:moveTo>
                  <a:cubicBezTo>
                    <a:pt x="64044" y="1575"/>
                    <a:pt x="64044" y="1670"/>
                    <a:pt x="63885" y="1766"/>
                  </a:cubicBezTo>
                  <a:cubicBezTo>
                    <a:pt x="63726" y="1670"/>
                    <a:pt x="63726" y="1575"/>
                    <a:pt x="63885" y="1480"/>
                  </a:cubicBezTo>
                  <a:close/>
                  <a:moveTo>
                    <a:pt x="40735" y="1781"/>
                  </a:moveTo>
                  <a:lnTo>
                    <a:pt x="40877" y="1829"/>
                  </a:lnTo>
                  <a:cubicBezTo>
                    <a:pt x="40846" y="1845"/>
                    <a:pt x="40814" y="1877"/>
                    <a:pt x="40799" y="1877"/>
                  </a:cubicBezTo>
                  <a:cubicBezTo>
                    <a:pt x="40750" y="1877"/>
                    <a:pt x="40703" y="1845"/>
                    <a:pt x="40655" y="1829"/>
                  </a:cubicBezTo>
                  <a:cubicBezTo>
                    <a:pt x="40671" y="1813"/>
                    <a:pt x="40703" y="1798"/>
                    <a:pt x="40735" y="1781"/>
                  </a:cubicBezTo>
                  <a:close/>
                  <a:moveTo>
                    <a:pt x="21006" y="1634"/>
                  </a:moveTo>
                  <a:cubicBezTo>
                    <a:pt x="21079" y="1634"/>
                    <a:pt x="21079" y="1716"/>
                    <a:pt x="21115" y="1798"/>
                  </a:cubicBezTo>
                  <a:cubicBezTo>
                    <a:pt x="21127" y="1795"/>
                    <a:pt x="21138" y="1793"/>
                    <a:pt x="21149" y="1793"/>
                  </a:cubicBezTo>
                  <a:cubicBezTo>
                    <a:pt x="21197" y="1793"/>
                    <a:pt x="21237" y="1819"/>
                    <a:pt x="21289" y="1845"/>
                  </a:cubicBezTo>
                  <a:cubicBezTo>
                    <a:pt x="21238" y="1870"/>
                    <a:pt x="21202" y="1881"/>
                    <a:pt x="21175" y="1881"/>
                  </a:cubicBezTo>
                  <a:cubicBezTo>
                    <a:pt x="21102" y="1881"/>
                    <a:pt x="21102" y="1800"/>
                    <a:pt x="21066" y="1718"/>
                  </a:cubicBezTo>
                  <a:cubicBezTo>
                    <a:pt x="21049" y="1726"/>
                    <a:pt x="21032" y="1730"/>
                    <a:pt x="21016" y="1730"/>
                  </a:cubicBezTo>
                  <a:cubicBezTo>
                    <a:pt x="20975" y="1730"/>
                    <a:pt x="20938" y="1704"/>
                    <a:pt x="20892" y="1670"/>
                  </a:cubicBezTo>
                  <a:cubicBezTo>
                    <a:pt x="20943" y="1645"/>
                    <a:pt x="20979" y="1634"/>
                    <a:pt x="21006" y="1634"/>
                  </a:cubicBezTo>
                  <a:close/>
                  <a:moveTo>
                    <a:pt x="42548" y="1622"/>
                  </a:moveTo>
                  <a:cubicBezTo>
                    <a:pt x="42707" y="1718"/>
                    <a:pt x="42707" y="1813"/>
                    <a:pt x="42548" y="1908"/>
                  </a:cubicBezTo>
                  <a:cubicBezTo>
                    <a:pt x="42389" y="1813"/>
                    <a:pt x="42389" y="1718"/>
                    <a:pt x="42548" y="1622"/>
                  </a:cubicBezTo>
                  <a:close/>
                  <a:moveTo>
                    <a:pt x="18762" y="1908"/>
                  </a:moveTo>
                  <a:cubicBezTo>
                    <a:pt x="18777" y="1940"/>
                    <a:pt x="18809" y="1972"/>
                    <a:pt x="18825" y="2004"/>
                  </a:cubicBezTo>
                  <a:cubicBezTo>
                    <a:pt x="18825" y="2020"/>
                    <a:pt x="18777" y="2036"/>
                    <a:pt x="18762" y="2052"/>
                  </a:cubicBezTo>
                  <a:cubicBezTo>
                    <a:pt x="18730" y="2020"/>
                    <a:pt x="18698" y="1988"/>
                    <a:pt x="18681" y="1957"/>
                  </a:cubicBezTo>
                  <a:cubicBezTo>
                    <a:pt x="18681" y="1940"/>
                    <a:pt x="18730" y="1925"/>
                    <a:pt x="18762" y="1908"/>
                  </a:cubicBezTo>
                  <a:close/>
                  <a:moveTo>
                    <a:pt x="22822" y="1758"/>
                  </a:moveTo>
                  <a:cubicBezTo>
                    <a:pt x="22963" y="1758"/>
                    <a:pt x="23110" y="1774"/>
                    <a:pt x="23261" y="1781"/>
                  </a:cubicBezTo>
                  <a:cubicBezTo>
                    <a:pt x="23292" y="1845"/>
                    <a:pt x="23309" y="1908"/>
                    <a:pt x="23341" y="1988"/>
                  </a:cubicBezTo>
                  <a:cubicBezTo>
                    <a:pt x="23175" y="2038"/>
                    <a:pt x="23013" y="2062"/>
                    <a:pt x="22853" y="2062"/>
                  </a:cubicBezTo>
                  <a:cubicBezTo>
                    <a:pt x="22707" y="2062"/>
                    <a:pt x="22563" y="2042"/>
                    <a:pt x="22419" y="2004"/>
                  </a:cubicBezTo>
                  <a:lnTo>
                    <a:pt x="22419" y="1829"/>
                  </a:lnTo>
                  <a:cubicBezTo>
                    <a:pt x="22546" y="1774"/>
                    <a:pt x="22681" y="1758"/>
                    <a:pt x="22822" y="1758"/>
                  </a:cubicBezTo>
                  <a:close/>
                  <a:moveTo>
                    <a:pt x="15026" y="2079"/>
                  </a:moveTo>
                  <a:cubicBezTo>
                    <a:pt x="15048" y="2079"/>
                    <a:pt x="15063" y="2102"/>
                    <a:pt x="15088" y="2116"/>
                  </a:cubicBezTo>
                  <a:cubicBezTo>
                    <a:pt x="15041" y="2131"/>
                    <a:pt x="14993" y="2163"/>
                    <a:pt x="14946" y="2163"/>
                  </a:cubicBezTo>
                  <a:cubicBezTo>
                    <a:pt x="14914" y="2163"/>
                    <a:pt x="14897" y="2131"/>
                    <a:pt x="14866" y="2116"/>
                  </a:cubicBezTo>
                  <a:cubicBezTo>
                    <a:pt x="14914" y="2099"/>
                    <a:pt x="14961" y="2084"/>
                    <a:pt x="15009" y="2084"/>
                  </a:cubicBezTo>
                  <a:cubicBezTo>
                    <a:pt x="15016" y="2081"/>
                    <a:pt x="15021" y="2079"/>
                    <a:pt x="15026" y="2079"/>
                  </a:cubicBezTo>
                  <a:close/>
                  <a:moveTo>
                    <a:pt x="20542" y="1908"/>
                  </a:moveTo>
                  <a:cubicBezTo>
                    <a:pt x="20701" y="2004"/>
                    <a:pt x="20701" y="2099"/>
                    <a:pt x="20542" y="2195"/>
                  </a:cubicBezTo>
                  <a:cubicBezTo>
                    <a:pt x="20383" y="2099"/>
                    <a:pt x="20383" y="2004"/>
                    <a:pt x="20542" y="1908"/>
                  </a:cubicBezTo>
                  <a:close/>
                  <a:moveTo>
                    <a:pt x="45425" y="2195"/>
                  </a:moveTo>
                  <a:cubicBezTo>
                    <a:pt x="45457" y="2226"/>
                    <a:pt x="45488" y="2258"/>
                    <a:pt x="45505" y="2290"/>
                  </a:cubicBezTo>
                  <a:cubicBezTo>
                    <a:pt x="45473" y="2306"/>
                    <a:pt x="45457" y="2322"/>
                    <a:pt x="45425" y="2338"/>
                  </a:cubicBezTo>
                  <a:cubicBezTo>
                    <a:pt x="45409" y="2306"/>
                    <a:pt x="45378" y="2275"/>
                    <a:pt x="45361" y="2243"/>
                  </a:cubicBezTo>
                  <a:cubicBezTo>
                    <a:pt x="45361" y="2226"/>
                    <a:pt x="45409" y="2211"/>
                    <a:pt x="45425" y="2195"/>
                  </a:cubicBezTo>
                  <a:close/>
                  <a:moveTo>
                    <a:pt x="68765" y="2195"/>
                  </a:moveTo>
                  <a:cubicBezTo>
                    <a:pt x="68797" y="2226"/>
                    <a:pt x="68829" y="2258"/>
                    <a:pt x="68846" y="2290"/>
                  </a:cubicBezTo>
                  <a:cubicBezTo>
                    <a:pt x="68814" y="2306"/>
                    <a:pt x="68797" y="2322"/>
                    <a:pt x="68765" y="2338"/>
                  </a:cubicBezTo>
                  <a:cubicBezTo>
                    <a:pt x="68750" y="2306"/>
                    <a:pt x="68718" y="2275"/>
                    <a:pt x="68702" y="2243"/>
                  </a:cubicBezTo>
                  <a:cubicBezTo>
                    <a:pt x="68702" y="2226"/>
                    <a:pt x="68750" y="2211"/>
                    <a:pt x="68765" y="2195"/>
                  </a:cubicBezTo>
                  <a:close/>
                  <a:moveTo>
                    <a:pt x="36209" y="2330"/>
                  </a:moveTo>
                  <a:cubicBezTo>
                    <a:pt x="36283" y="2330"/>
                    <a:pt x="36354" y="2354"/>
                    <a:pt x="36426" y="2402"/>
                  </a:cubicBezTo>
                  <a:cubicBezTo>
                    <a:pt x="36354" y="2457"/>
                    <a:pt x="36283" y="2485"/>
                    <a:pt x="36209" y="2485"/>
                  </a:cubicBezTo>
                  <a:cubicBezTo>
                    <a:pt x="36136" y="2485"/>
                    <a:pt x="36060" y="2457"/>
                    <a:pt x="35980" y="2402"/>
                  </a:cubicBezTo>
                  <a:cubicBezTo>
                    <a:pt x="36060" y="2354"/>
                    <a:pt x="36136" y="2330"/>
                    <a:pt x="36209" y="2330"/>
                  </a:cubicBezTo>
                  <a:close/>
                  <a:moveTo>
                    <a:pt x="14134" y="2370"/>
                  </a:moveTo>
                  <a:cubicBezTo>
                    <a:pt x="14166" y="2385"/>
                    <a:pt x="14230" y="2434"/>
                    <a:pt x="14278" y="2465"/>
                  </a:cubicBezTo>
                  <a:cubicBezTo>
                    <a:pt x="14507" y="2444"/>
                    <a:pt x="14636" y="2432"/>
                    <a:pt x="14714" y="2432"/>
                  </a:cubicBezTo>
                  <a:cubicBezTo>
                    <a:pt x="14814" y="2432"/>
                    <a:pt x="14830" y="2452"/>
                    <a:pt x="14866" y="2497"/>
                  </a:cubicBezTo>
                  <a:cubicBezTo>
                    <a:pt x="14834" y="2624"/>
                    <a:pt x="14643" y="2672"/>
                    <a:pt x="14532" y="2767"/>
                  </a:cubicBezTo>
                  <a:lnTo>
                    <a:pt x="13657" y="2767"/>
                  </a:lnTo>
                  <a:cubicBezTo>
                    <a:pt x="13625" y="2767"/>
                    <a:pt x="13594" y="2735"/>
                    <a:pt x="13610" y="2735"/>
                  </a:cubicBezTo>
                  <a:cubicBezTo>
                    <a:pt x="13784" y="2624"/>
                    <a:pt x="13960" y="2497"/>
                    <a:pt x="14134" y="2370"/>
                  </a:cubicBezTo>
                  <a:close/>
                  <a:moveTo>
                    <a:pt x="15473" y="1897"/>
                  </a:moveTo>
                  <a:cubicBezTo>
                    <a:pt x="15543" y="1897"/>
                    <a:pt x="15644" y="1936"/>
                    <a:pt x="15820" y="2020"/>
                  </a:cubicBezTo>
                  <a:cubicBezTo>
                    <a:pt x="15891" y="2047"/>
                    <a:pt x="15969" y="2054"/>
                    <a:pt x="16050" y="2054"/>
                  </a:cubicBezTo>
                  <a:cubicBezTo>
                    <a:pt x="16131" y="2054"/>
                    <a:pt x="16214" y="2047"/>
                    <a:pt x="16297" y="2047"/>
                  </a:cubicBezTo>
                  <a:cubicBezTo>
                    <a:pt x="16428" y="2047"/>
                    <a:pt x="16560" y="2064"/>
                    <a:pt x="16678" y="2147"/>
                  </a:cubicBezTo>
                  <a:cubicBezTo>
                    <a:pt x="16456" y="2226"/>
                    <a:pt x="16265" y="2306"/>
                    <a:pt x="16010" y="2417"/>
                  </a:cubicBezTo>
                  <a:cubicBezTo>
                    <a:pt x="15995" y="2497"/>
                    <a:pt x="15947" y="2640"/>
                    <a:pt x="15915" y="2783"/>
                  </a:cubicBezTo>
                  <a:cubicBezTo>
                    <a:pt x="15597" y="2624"/>
                    <a:pt x="15851" y="2402"/>
                    <a:pt x="15709" y="2243"/>
                  </a:cubicBezTo>
                  <a:cubicBezTo>
                    <a:pt x="15597" y="2163"/>
                    <a:pt x="15470" y="2084"/>
                    <a:pt x="15327" y="1988"/>
                  </a:cubicBezTo>
                  <a:cubicBezTo>
                    <a:pt x="15372" y="1928"/>
                    <a:pt x="15410" y="1897"/>
                    <a:pt x="15473" y="1897"/>
                  </a:cubicBezTo>
                  <a:close/>
                  <a:moveTo>
                    <a:pt x="10827" y="2911"/>
                  </a:moveTo>
                  <a:cubicBezTo>
                    <a:pt x="10844" y="3006"/>
                    <a:pt x="10859" y="3085"/>
                    <a:pt x="10859" y="3180"/>
                  </a:cubicBezTo>
                  <a:cubicBezTo>
                    <a:pt x="10685" y="3197"/>
                    <a:pt x="10557" y="3197"/>
                    <a:pt x="10414" y="3212"/>
                  </a:cubicBezTo>
                  <a:cubicBezTo>
                    <a:pt x="10398" y="3244"/>
                    <a:pt x="10335" y="3292"/>
                    <a:pt x="10286" y="3324"/>
                  </a:cubicBezTo>
                  <a:cubicBezTo>
                    <a:pt x="10144" y="3212"/>
                    <a:pt x="10303" y="3212"/>
                    <a:pt x="10477" y="3180"/>
                  </a:cubicBezTo>
                  <a:cubicBezTo>
                    <a:pt x="10462" y="3053"/>
                    <a:pt x="10604" y="2990"/>
                    <a:pt x="10827" y="2911"/>
                  </a:cubicBezTo>
                  <a:close/>
                  <a:moveTo>
                    <a:pt x="16408" y="3038"/>
                  </a:moveTo>
                  <a:lnTo>
                    <a:pt x="16408" y="3308"/>
                  </a:lnTo>
                  <a:cubicBezTo>
                    <a:pt x="16297" y="3324"/>
                    <a:pt x="16186" y="3339"/>
                    <a:pt x="16042" y="3356"/>
                  </a:cubicBezTo>
                  <a:cubicBezTo>
                    <a:pt x="16010" y="3276"/>
                    <a:pt x="15995" y="3197"/>
                    <a:pt x="15963" y="3085"/>
                  </a:cubicBezTo>
                  <a:cubicBezTo>
                    <a:pt x="16106" y="3070"/>
                    <a:pt x="16201" y="3053"/>
                    <a:pt x="16408" y="3038"/>
                  </a:cubicBezTo>
                  <a:close/>
                  <a:moveTo>
                    <a:pt x="7456" y="3657"/>
                  </a:moveTo>
                  <a:cubicBezTo>
                    <a:pt x="7473" y="3657"/>
                    <a:pt x="7505" y="3689"/>
                    <a:pt x="7536" y="3706"/>
                  </a:cubicBezTo>
                  <a:cubicBezTo>
                    <a:pt x="7488" y="3721"/>
                    <a:pt x="7441" y="3737"/>
                    <a:pt x="7377" y="3753"/>
                  </a:cubicBezTo>
                  <a:cubicBezTo>
                    <a:pt x="7361" y="3753"/>
                    <a:pt x="7329" y="3721"/>
                    <a:pt x="7314" y="3706"/>
                  </a:cubicBezTo>
                  <a:cubicBezTo>
                    <a:pt x="7361" y="3689"/>
                    <a:pt x="7409" y="3657"/>
                    <a:pt x="7456" y="3657"/>
                  </a:cubicBezTo>
                  <a:close/>
                  <a:moveTo>
                    <a:pt x="11193" y="3197"/>
                  </a:moveTo>
                  <a:cubicBezTo>
                    <a:pt x="11399" y="3324"/>
                    <a:pt x="11240" y="3451"/>
                    <a:pt x="11304" y="3515"/>
                  </a:cubicBezTo>
                  <a:cubicBezTo>
                    <a:pt x="11177" y="3674"/>
                    <a:pt x="11081" y="3785"/>
                    <a:pt x="10971" y="3928"/>
                  </a:cubicBezTo>
                  <a:lnTo>
                    <a:pt x="10494" y="3547"/>
                  </a:lnTo>
                  <a:cubicBezTo>
                    <a:pt x="10573" y="3515"/>
                    <a:pt x="10716" y="3483"/>
                    <a:pt x="10844" y="3419"/>
                  </a:cubicBezTo>
                  <a:cubicBezTo>
                    <a:pt x="10971" y="3356"/>
                    <a:pt x="11081" y="3276"/>
                    <a:pt x="11193" y="3197"/>
                  </a:cubicBezTo>
                  <a:close/>
                  <a:moveTo>
                    <a:pt x="28126" y="3801"/>
                  </a:moveTo>
                  <a:cubicBezTo>
                    <a:pt x="28142" y="3801"/>
                    <a:pt x="28206" y="3833"/>
                    <a:pt x="28206" y="3848"/>
                  </a:cubicBezTo>
                  <a:lnTo>
                    <a:pt x="28158" y="4039"/>
                  </a:lnTo>
                  <a:lnTo>
                    <a:pt x="28031" y="4039"/>
                  </a:lnTo>
                  <a:cubicBezTo>
                    <a:pt x="28015" y="3975"/>
                    <a:pt x="27983" y="3912"/>
                    <a:pt x="27983" y="3848"/>
                  </a:cubicBezTo>
                  <a:cubicBezTo>
                    <a:pt x="27983" y="3833"/>
                    <a:pt x="28079" y="3816"/>
                    <a:pt x="28126" y="3801"/>
                  </a:cubicBezTo>
                  <a:close/>
                  <a:moveTo>
                    <a:pt x="24873" y="3908"/>
                  </a:moveTo>
                  <a:cubicBezTo>
                    <a:pt x="24946" y="3908"/>
                    <a:pt x="25018" y="3936"/>
                    <a:pt x="25090" y="3992"/>
                  </a:cubicBezTo>
                  <a:cubicBezTo>
                    <a:pt x="25018" y="4040"/>
                    <a:pt x="24946" y="4063"/>
                    <a:pt x="24873" y="4063"/>
                  </a:cubicBezTo>
                  <a:cubicBezTo>
                    <a:pt x="24799" y="4063"/>
                    <a:pt x="24724" y="4040"/>
                    <a:pt x="24645" y="3992"/>
                  </a:cubicBezTo>
                  <a:cubicBezTo>
                    <a:pt x="24724" y="3936"/>
                    <a:pt x="24799" y="3908"/>
                    <a:pt x="24873" y="3908"/>
                  </a:cubicBezTo>
                  <a:close/>
                  <a:moveTo>
                    <a:pt x="24787" y="4230"/>
                  </a:moveTo>
                  <a:cubicBezTo>
                    <a:pt x="24819" y="4246"/>
                    <a:pt x="24851" y="4261"/>
                    <a:pt x="24867" y="4278"/>
                  </a:cubicBezTo>
                  <a:lnTo>
                    <a:pt x="24723" y="4325"/>
                  </a:lnTo>
                  <a:cubicBezTo>
                    <a:pt x="24708" y="4325"/>
                    <a:pt x="24676" y="4293"/>
                    <a:pt x="24645" y="4278"/>
                  </a:cubicBezTo>
                  <a:lnTo>
                    <a:pt x="24787" y="4230"/>
                  </a:lnTo>
                  <a:close/>
                  <a:moveTo>
                    <a:pt x="20526" y="4357"/>
                  </a:moveTo>
                  <a:cubicBezTo>
                    <a:pt x="20558" y="4357"/>
                    <a:pt x="20589" y="4405"/>
                    <a:pt x="20606" y="4437"/>
                  </a:cubicBezTo>
                  <a:cubicBezTo>
                    <a:pt x="20606" y="4452"/>
                    <a:pt x="20558" y="4484"/>
                    <a:pt x="20542" y="4484"/>
                  </a:cubicBezTo>
                  <a:cubicBezTo>
                    <a:pt x="20430" y="4484"/>
                    <a:pt x="20335" y="4469"/>
                    <a:pt x="20240" y="4469"/>
                  </a:cubicBezTo>
                  <a:lnTo>
                    <a:pt x="20240" y="4373"/>
                  </a:lnTo>
                  <a:cubicBezTo>
                    <a:pt x="20335" y="4373"/>
                    <a:pt x="20430" y="4357"/>
                    <a:pt x="20526" y="4357"/>
                  </a:cubicBezTo>
                  <a:close/>
                  <a:moveTo>
                    <a:pt x="9858" y="4055"/>
                  </a:moveTo>
                  <a:lnTo>
                    <a:pt x="9858" y="4055"/>
                  </a:lnTo>
                  <a:cubicBezTo>
                    <a:pt x="10208" y="4293"/>
                    <a:pt x="9731" y="4357"/>
                    <a:pt x="9682" y="4501"/>
                  </a:cubicBezTo>
                  <a:cubicBezTo>
                    <a:pt x="9476" y="4484"/>
                    <a:pt x="9285" y="4516"/>
                    <a:pt x="9110" y="4452"/>
                  </a:cubicBezTo>
                  <a:cubicBezTo>
                    <a:pt x="9126" y="4452"/>
                    <a:pt x="9491" y="4310"/>
                    <a:pt x="9491" y="4293"/>
                  </a:cubicBezTo>
                  <a:lnTo>
                    <a:pt x="9349" y="4102"/>
                  </a:lnTo>
                  <a:cubicBezTo>
                    <a:pt x="9418" y="4068"/>
                    <a:pt x="9493" y="4061"/>
                    <a:pt x="9569" y="4061"/>
                  </a:cubicBezTo>
                  <a:cubicBezTo>
                    <a:pt x="9626" y="4061"/>
                    <a:pt x="9684" y="4065"/>
                    <a:pt x="9741" y="4065"/>
                  </a:cubicBezTo>
                  <a:cubicBezTo>
                    <a:pt x="9781" y="4065"/>
                    <a:pt x="9820" y="4063"/>
                    <a:pt x="9858" y="4055"/>
                  </a:cubicBezTo>
                  <a:close/>
                  <a:moveTo>
                    <a:pt x="6535" y="4250"/>
                  </a:moveTo>
                  <a:cubicBezTo>
                    <a:pt x="6581" y="4250"/>
                    <a:pt x="6605" y="4256"/>
                    <a:pt x="6630" y="4261"/>
                  </a:cubicBezTo>
                  <a:cubicBezTo>
                    <a:pt x="6471" y="4357"/>
                    <a:pt x="6423" y="4484"/>
                    <a:pt x="6343" y="4611"/>
                  </a:cubicBezTo>
                  <a:cubicBezTo>
                    <a:pt x="6235" y="4620"/>
                    <a:pt x="6126" y="4642"/>
                    <a:pt x="6019" y="4642"/>
                  </a:cubicBezTo>
                  <a:cubicBezTo>
                    <a:pt x="5923" y="4642"/>
                    <a:pt x="5829" y="4624"/>
                    <a:pt x="5739" y="4564"/>
                  </a:cubicBezTo>
                  <a:cubicBezTo>
                    <a:pt x="5756" y="4452"/>
                    <a:pt x="5962" y="4484"/>
                    <a:pt x="6025" y="4389"/>
                  </a:cubicBezTo>
                  <a:cubicBezTo>
                    <a:pt x="6051" y="4357"/>
                    <a:pt x="6084" y="4328"/>
                    <a:pt x="6103" y="4310"/>
                  </a:cubicBezTo>
                  <a:lnTo>
                    <a:pt x="6103" y="4310"/>
                  </a:lnTo>
                  <a:cubicBezTo>
                    <a:pt x="6346" y="4263"/>
                    <a:pt x="6466" y="4250"/>
                    <a:pt x="6535" y="4250"/>
                  </a:cubicBezTo>
                  <a:close/>
                  <a:moveTo>
                    <a:pt x="5421" y="5056"/>
                  </a:moveTo>
                  <a:lnTo>
                    <a:pt x="5421" y="5056"/>
                  </a:lnTo>
                  <a:cubicBezTo>
                    <a:pt x="5580" y="5168"/>
                    <a:pt x="5533" y="5247"/>
                    <a:pt x="5470" y="5343"/>
                  </a:cubicBezTo>
                  <a:cubicBezTo>
                    <a:pt x="5215" y="5279"/>
                    <a:pt x="5279" y="5184"/>
                    <a:pt x="5421" y="5056"/>
                  </a:cubicBezTo>
                  <a:close/>
                  <a:moveTo>
                    <a:pt x="4086" y="5932"/>
                  </a:moveTo>
                  <a:cubicBezTo>
                    <a:pt x="4117" y="5963"/>
                    <a:pt x="4134" y="5995"/>
                    <a:pt x="4166" y="6027"/>
                  </a:cubicBezTo>
                  <a:cubicBezTo>
                    <a:pt x="4134" y="6042"/>
                    <a:pt x="4117" y="6059"/>
                    <a:pt x="4086" y="6074"/>
                  </a:cubicBezTo>
                  <a:cubicBezTo>
                    <a:pt x="4054" y="6042"/>
                    <a:pt x="4022" y="6010"/>
                    <a:pt x="4022" y="5979"/>
                  </a:cubicBezTo>
                  <a:cubicBezTo>
                    <a:pt x="4007" y="5963"/>
                    <a:pt x="4054" y="5947"/>
                    <a:pt x="4086" y="5932"/>
                  </a:cubicBezTo>
                  <a:close/>
                  <a:moveTo>
                    <a:pt x="4531" y="7363"/>
                  </a:moveTo>
                  <a:cubicBezTo>
                    <a:pt x="4547" y="7394"/>
                    <a:pt x="4594" y="7426"/>
                    <a:pt x="4594" y="7458"/>
                  </a:cubicBezTo>
                  <a:cubicBezTo>
                    <a:pt x="4611" y="7473"/>
                    <a:pt x="4547" y="7490"/>
                    <a:pt x="4531" y="7505"/>
                  </a:cubicBezTo>
                  <a:cubicBezTo>
                    <a:pt x="4499" y="7473"/>
                    <a:pt x="4484" y="7441"/>
                    <a:pt x="4452" y="7410"/>
                  </a:cubicBezTo>
                  <a:cubicBezTo>
                    <a:pt x="4484" y="7394"/>
                    <a:pt x="4499" y="7378"/>
                    <a:pt x="4531" y="7363"/>
                  </a:cubicBezTo>
                  <a:close/>
                  <a:moveTo>
                    <a:pt x="4340" y="7681"/>
                  </a:moveTo>
                  <a:cubicBezTo>
                    <a:pt x="4372" y="7696"/>
                    <a:pt x="4388" y="7712"/>
                    <a:pt x="4420" y="7728"/>
                  </a:cubicBezTo>
                  <a:lnTo>
                    <a:pt x="4276" y="7776"/>
                  </a:lnTo>
                  <a:cubicBezTo>
                    <a:pt x="4245" y="7776"/>
                    <a:pt x="4229" y="7744"/>
                    <a:pt x="4198" y="7728"/>
                  </a:cubicBezTo>
                  <a:lnTo>
                    <a:pt x="4340" y="7681"/>
                  </a:lnTo>
                  <a:close/>
                  <a:moveTo>
                    <a:pt x="77020" y="8391"/>
                  </a:moveTo>
                  <a:cubicBezTo>
                    <a:pt x="77092" y="8391"/>
                    <a:pt x="77090" y="8469"/>
                    <a:pt x="77113" y="8539"/>
                  </a:cubicBezTo>
                  <a:cubicBezTo>
                    <a:pt x="77033" y="8491"/>
                    <a:pt x="76970" y="8459"/>
                    <a:pt x="76906" y="8427"/>
                  </a:cubicBezTo>
                  <a:cubicBezTo>
                    <a:pt x="76957" y="8402"/>
                    <a:pt x="76994" y="8391"/>
                    <a:pt x="77020" y="8391"/>
                  </a:cubicBezTo>
                  <a:close/>
                  <a:moveTo>
                    <a:pt x="4467" y="8953"/>
                  </a:moveTo>
                  <a:lnTo>
                    <a:pt x="4467" y="8953"/>
                  </a:lnTo>
                  <a:cubicBezTo>
                    <a:pt x="4738" y="9016"/>
                    <a:pt x="4675" y="9112"/>
                    <a:pt x="4531" y="9239"/>
                  </a:cubicBezTo>
                  <a:cubicBezTo>
                    <a:pt x="4372" y="9127"/>
                    <a:pt x="4404" y="9048"/>
                    <a:pt x="4467" y="8953"/>
                  </a:cubicBezTo>
                  <a:close/>
                  <a:moveTo>
                    <a:pt x="79657" y="9811"/>
                  </a:moveTo>
                  <a:cubicBezTo>
                    <a:pt x="79689" y="9843"/>
                    <a:pt x="79721" y="9875"/>
                    <a:pt x="79736" y="9906"/>
                  </a:cubicBezTo>
                  <a:cubicBezTo>
                    <a:pt x="79721" y="9922"/>
                    <a:pt x="79689" y="9938"/>
                    <a:pt x="79657" y="9954"/>
                  </a:cubicBezTo>
                  <a:cubicBezTo>
                    <a:pt x="79641" y="9922"/>
                    <a:pt x="79609" y="9890"/>
                    <a:pt x="79594" y="9858"/>
                  </a:cubicBezTo>
                  <a:cubicBezTo>
                    <a:pt x="79594" y="9843"/>
                    <a:pt x="79641" y="9826"/>
                    <a:pt x="79657" y="9811"/>
                  </a:cubicBezTo>
                  <a:close/>
                  <a:moveTo>
                    <a:pt x="2973" y="11385"/>
                  </a:moveTo>
                  <a:cubicBezTo>
                    <a:pt x="3132" y="11480"/>
                    <a:pt x="3132" y="11575"/>
                    <a:pt x="2973" y="11671"/>
                  </a:cubicBezTo>
                  <a:cubicBezTo>
                    <a:pt x="2814" y="11575"/>
                    <a:pt x="2814" y="11480"/>
                    <a:pt x="2973" y="11385"/>
                  </a:cubicBezTo>
                  <a:close/>
                  <a:moveTo>
                    <a:pt x="2321" y="11671"/>
                  </a:moveTo>
                  <a:cubicBezTo>
                    <a:pt x="2417" y="11798"/>
                    <a:pt x="2655" y="11814"/>
                    <a:pt x="2639" y="11957"/>
                  </a:cubicBezTo>
                  <a:cubicBezTo>
                    <a:pt x="2750" y="11957"/>
                    <a:pt x="2845" y="11973"/>
                    <a:pt x="2814" y="12052"/>
                  </a:cubicBezTo>
                  <a:cubicBezTo>
                    <a:pt x="2814" y="12084"/>
                    <a:pt x="2703" y="12084"/>
                    <a:pt x="2639" y="12101"/>
                  </a:cubicBezTo>
                  <a:cubicBezTo>
                    <a:pt x="2653" y="12172"/>
                    <a:pt x="2629" y="12230"/>
                    <a:pt x="2531" y="12230"/>
                  </a:cubicBezTo>
                  <a:cubicBezTo>
                    <a:pt x="2520" y="12230"/>
                    <a:pt x="2508" y="12229"/>
                    <a:pt x="2496" y="12228"/>
                  </a:cubicBezTo>
                  <a:cubicBezTo>
                    <a:pt x="2464" y="12211"/>
                    <a:pt x="2449" y="12148"/>
                    <a:pt x="2417" y="12101"/>
                  </a:cubicBezTo>
                  <a:cubicBezTo>
                    <a:pt x="2305" y="12148"/>
                    <a:pt x="2194" y="12196"/>
                    <a:pt x="2050" y="12243"/>
                  </a:cubicBezTo>
                  <a:cubicBezTo>
                    <a:pt x="2019" y="12179"/>
                    <a:pt x="1955" y="12116"/>
                    <a:pt x="1987" y="12069"/>
                  </a:cubicBezTo>
                  <a:cubicBezTo>
                    <a:pt x="2067" y="11925"/>
                    <a:pt x="2194" y="11814"/>
                    <a:pt x="2321" y="11671"/>
                  </a:cubicBezTo>
                  <a:close/>
                  <a:moveTo>
                    <a:pt x="3195" y="12101"/>
                  </a:moveTo>
                  <a:cubicBezTo>
                    <a:pt x="3354" y="12211"/>
                    <a:pt x="3354" y="12307"/>
                    <a:pt x="3195" y="12402"/>
                  </a:cubicBezTo>
                  <a:cubicBezTo>
                    <a:pt x="3036" y="12307"/>
                    <a:pt x="3036" y="12211"/>
                    <a:pt x="3195" y="12101"/>
                  </a:cubicBezTo>
                  <a:close/>
                  <a:moveTo>
                    <a:pt x="2527" y="12529"/>
                  </a:moveTo>
                  <a:cubicBezTo>
                    <a:pt x="2718" y="12688"/>
                    <a:pt x="2718" y="12832"/>
                    <a:pt x="2527" y="12974"/>
                  </a:cubicBezTo>
                  <a:cubicBezTo>
                    <a:pt x="2337" y="12832"/>
                    <a:pt x="2337" y="12688"/>
                    <a:pt x="2527" y="12529"/>
                  </a:cubicBezTo>
                  <a:close/>
                  <a:moveTo>
                    <a:pt x="3354" y="12705"/>
                  </a:moveTo>
                  <a:cubicBezTo>
                    <a:pt x="3577" y="12720"/>
                    <a:pt x="3609" y="12847"/>
                    <a:pt x="3768" y="12896"/>
                  </a:cubicBezTo>
                  <a:cubicBezTo>
                    <a:pt x="3752" y="12959"/>
                    <a:pt x="3736" y="13023"/>
                    <a:pt x="3704" y="13102"/>
                  </a:cubicBezTo>
                  <a:cubicBezTo>
                    <a:pt x="3481" y="13086"/>
                    <a:pt x="3450" y="12943"/>
                    <a:pt x="3291" y="12911"/>
                  </a:cubicBezTo>
                  <a:cubicBezTo>
                    <a:pt x="3307" y="12832"/>
                    <a:pt x="3339" y="12768"/>
                    <a:pt x="3354" y="12705"/>
                  </a:cubicBezTo>
                  <a:close/>
                  <a:moveTo>
                    <a:pt x="1192" y="12959"/>
                  </a:moveTo>
                  <a:lnTo>
                    <a:pt x="1192" y="12959"/>
                  </a:lnTo>
                  <a:cubicBezTo>
                    <a:pt x="1367" y="13070"/>
                    <a:pt x="1319" y="13150"/>
                    <a:pt x="1255" y="13245"/>
                  </a:cubicBezTo>
                  <a:cubicBezTo>
                    <a:pt x="986" y="13182"/>
                    <a:pt x="1049" y="13086"/>
                    <a:pt x="1192" y="12959"/>
                  </a:cubicBezTo>
                  <a:close/>
                  <a:moveTo>
                    <a:pt x="78252" y="14831"/>
                  </a:moveTo>
                  <a:cubicBezTo>
                    <a:pt x="78361" y="14831"/>
                    <a:pt x="78479" y="14858"/>
                    <a:pt x="78591" y="14867"/>
                  </a:cubicBezTo>
                  <a:cubicBezTo>
                    <a:pt x="78623" y="14899"/>
                    <a:pt x="78799" y="14963"/>
                    <a:pt x="78560" y="14994"/>
                  </a:cubicBezTo>
                  <a:cubicBezTo>
                    <a:pt x="78483" y="14994"/>
                    <a:pt x="78427" y="15046"/>
                    <a:pt x="78457" y="15057"/>
                  </a:cubicBezTo>
                  <a:lnTo>
                    <a:pt x="78457" y="15057"/>
                  </a:lnTo>
                  <a:cubicBezTo>
                    <a:pt x="78201" y="15051"/>
                    <a:pt x="78109" y="14975"/>
                    <a:pt x="78004" y="14914"/>
                  </a:cubicBezTo>
                  <a:cubicBezTo>
                    <a:pt x="78076" y="14850"/>
                    <a:pt x="78161" y="14831"/>
                    <a:pt x="78252" y="14831"/>
                  </a:cubicBezTo>
                  <a:close/>
                  <a:moveTo>
                    <a:pt x="2623" y="16107"/>
                  </a:moveTo>
                  <a:lnTo>
                    <a:pt x="2845" y="16218"/>
                  </a:lnTo>
                  <a:cubicBezTo>
                    <a:pt x="2794" y="16244"/>
                    <a:pt x="2757" y="16255"/>
                    <a:pt x="2731" y="16255"/>
                  </a:cubicBezTo>
                  <a:cubicBezTo>
                    <a:pt x="2659" y="16255"/>
                    <a:pt x="2658" y="16177"/>
                    <a:pt x="2623" y="16107"/>
                  </a:cubicBezTo>
                  <a:close/>
                  <a:moveTo>
                    <a:pt x="75174" y="16871"/>
                  </a:moveTo>
                  <a:cubicBezTo>
                    <a:pt x="75237" y="16886"/>
                    <a:pt x="75284" y="16902"/>
                    <a:pt x="75333" y="16918"/>
                  </a:cubicBezTo>
                  <a:cubicBezTo>
                    <a:pt x="75301" y="16934"/>
                    <a:pt x="75284" y="16949"/>
                    <a:pt x="75253" y="16966"/>
                  </a:cubicBezTo>
                  <a:lnTo>
                    <a:pt x="75110" y="16918"/>
                  </a:lnTo>
                  <a:cubicBezTo>
                    <a:pt x="75125" y="16902"/>
                    <a:pt x="75157" y="16871"/>
                    <a:pt x="75174" y="16871"/>
                  </a:cubicBezTo>
                  <a:close/>
                  <a:moveTo>
                    <a:pt x="46650" y="0"/>
                  </a:moveTo>
                  <a:cubicBezTo>
                    <a:pt x="46522" y="64"/>
                    <a:pt x="46411" y="128"/>
                    <a:pt x="46300" y="191"/>
                  </a:cubicBezTo>
                  <a:lnTo>
                    <a:pt x="45886" y="191"/>
                  </a:lnTo>
                  <a:cubicBezTo>
                    <a:pt x="45791" y="240"/>
                    <a:pt x="45711" y="271"/>
                    <a:pt x="45647" y="318"/>
                  </a:cubicBezTo>
                  <a:cubicBezTo>
                    <a:pt x="45552" y="271"/>
                    <a:pt x="45473" y="223"/>
                    <a:pt x="45425" y="191"/>
                  </a:cubicBezTo>
                  <a:lnTo>
                    <a:pt x="44773" y="191"/>
                  </a:lnTo>
                  <a:cubicBezTo>
                    <a:pt x="44662" y="255"/>
                    <a:pt x="44566" y="287"/>
                    <a:pt x="44487" y="335"/>
                  </a:cubicBezTo>
                  <a:lnTo>
                    <a:pt x="43294" y="335"/>
                  </a:lnTo>
                  <a:cubicBezTo>
                    <a:pt x="43438" y="558"/>
                    <a:pt x="43152" y="621"/>
                    <a:pt x="42944" y="780"/>
                  </a:cubicBezTo>
                  <a:cubicBezTo>
                    <a:pt x="42913" y="636"/>
                    <a:pt x="42866" y="494"/>
                    <a:pt x="42834" y="367"/>
                  </a:cubicBezTo>
                  <a:cubicBezTo>
                    <a:pt x="42738" y="303"/>
                    <a:pt x="42626" y="240"/>
                    <a:pt x="42548" y="191"/>
                  </a:cubicBezTo>
                  <a:lnTo>
                    <a:pt x="41880" y="191"/>
                  </a:lnTo>
                  <a:cubicBezTo>
                    <a:pt x="41784" y="240"/>
                    <a:pt x="41704" y="271"/>
                    <a:pt x="41641" y="318"/>
                  </a:cubicBezTo>
                  <a:cubicBezTo>
                    <a:pt x="41562" y="271"/>
                    <a:pt x="41513" y="240"/>
                    <a:pt x="41450" y="191"/>
                  </a:cubicBezTo>
                  <a:lnTo>
                    <a:pt x="40958" y="191"/>
                  </a:lnTo>
                  <a:cubicBezTo>
                    <a:pt x="40894" y="287"/>
                    <a:pt x="40830" y="367"/>
                    <a:pt x="40782" y="462"/>
                  </a:cubicBezTo>
                  <a:cubicBezTo>
                    <a:pt x="40750" y="446"/>
                    <a:pt x="40735" y="446"/>
                    <a:pt x="40703" y="430"/>
                  </a:cubicBezTo>
                  <a:cubicBezTo>
                    <a:pt x="40655" y="350"/>
                    <a:pt x="40623" y="271"/>
                    <a:pt x="40576" y="191"/>
                  </a:cubicBezTo>
                  <a:lnTo>
                    <a:pt x="40322" y="191"/>
                  </a:lnTo>
                  <a:cubicBezTo>
                    <a:pt x="40258" y="223"/>
                    <a:pt x="40163" y="271"/>
                    <a:pt x="40082" y="318"/>
                  </a:cubicBezTo>
                  <a:cubicBezTo>
                    <a:pt x="40051" y="325"/>
                    <a:pt x="40018" y="327"/>
                    <a:pt x="39985" y="327"/>
                  </a:cubicBezTo>
                  <a:cubicBezTo>
                    <a:pt x="39925" y="327"/>
                    <a:pt x="39862" y="320"/>
                    <a:pt x="39800" y="320"/>
                  </a:cubicBezTo>
                  <a:cubicBezTo>
                    <a:pt x="39718" y="320"/>
                    <a:pt x="39640" y="331"/>
                    <a:pt x="39574" y="382"/>
                  </a:cubicBezTo>
                  <a:cubicBezTo>
                    <a:pt x="39510" y="446"/>
                    <a:pt x="39590" y="573"/>
                    <a:pt x="39415" y="605"/>
                  </a:cubicBezTo>
                  <a:cubicBezTo>
                    <a:pt x="39240" y="367"/>
                    <a:pt x="38763" y="573"/>
                    <a:pt x="38573" y="350"/>
                  </a:cubicBezTo>
                  <a:cubicBezTo>
                    <a:pt x="38557" y="335"/>
                    <a:pt x="38507" y="331"/>
                    <a:pt x="38447" y="331"/>
                  </a:cubicBezTo>
                  <a:cubicBezTo>
                    <a:pt x="38384" y="331"/>
                    <a:pt x="38311" y="335"/>
                    <a:pt x="38255" y="335"/>
                  </a:cubicBezTo>
                  <a:cubicBezTo>
                    <a:pt x="38199" y="327"/>
                    <a:pt x="38143" y="323"/>
                    <a:pt x="38087" y="323"/>
                  </a:cubicBezTo>
                  <a:cubicBezTo>
                    <a:pt x="38032" y="323"/>
                    <a:pt x="37976" y="327"/>
                    <a:pt x="37920" y="335"/>
                  </a:cubicBezTo>
                  <a:cubicBezTo>
                    <a:pt x="37888" y="335"/>
                    <a:pt x="37856" y="350"/>
                    <a:pt x="37825" y="350"/>
                  </a:cubicBezTo>
                  <a:lnTo>
                    <a:pt x="37841" y="367"/>
                  </a:lnTo>
                  <a:cubicBezTo>
                    <a:pt x="37729" y="414"/>
                    <a:pt x="37602" y="462"/>
                    <a:pt x="37491" y="494"/>
                  </a:cubicBezTo>
                  <a:cubicBezTo>
                    <a:pt x="37380" y="430"/>
                    <a:pt x="37301" y="382"/>
                    <a:pt x="37189" y="318"/>
                  </a:cubicBezTo>
                  <a:cubicBezTo>
                    <a:pt x="37138" y="329"/>
                    <a:pt x="37085" y="333"/>
                    <a:pt x="37031" y="333"/>
                  </a:cubicBezTo>
                  <a:cubicBezTo>
                    <a:pt x="36937" y="333"/>
                    <a:pt x="36840" y="322"/>
                    <a:pt x="36742" y="322"/>
                  </a:cubicBezTo>
                  <a:cubicBezTo>
                    <a:pt x="36652" y="322"/>
                    <a:pt x="36562" y="331"/>
                    <a:pt x="36474" y="367"/>
                  </a:cubicBezTo>
                  <a:cubicBezTo>
                    <a:pt x="36426" y="446"/>
                    <a:pt x="36378" y="541"/>
                    <a:pt x="36362" y="573"/>
                  </a:cubicBezTo>
                  <a:cubicBezTo>
                    <a:pt x="36291" y="601"/>
                    <a:pt x="36233" y="612"/>
                    <a:pt x="36183" y="612"/>
                  </a:cubicBezTo>
                  <a:cubicBezTo>
                    <a:pt x="36032" y="612"/>
                    <a:pt x="35957" y="510"/>
                    <a:pt x="35838" y="462"/>
                  </a:cubicBezTo>
                  <a:lnTo>
                    <a:pt x="35456" y="462"/>
                  </a:lnTo>
                  <a:cubicBezTo>
                    <a:pt x="35313" y="399"/>
                    <a:pt x="35202" y="350"/>
                    <a:pt x="35090" y="303"/>
                  </a:cubicBezTo>
                  <a:cubicBezTo>
                    <a:pt x="34931" y="367"/>
                    <a:pt x="34820" y="414"/>
                    <a:pt x="34740" y="462"/>
                  </a:cubicBezTo>
                  <a:lnTo>
                    <a:pt x="33850" y="462"/>
                  </a:lnTo>
                  <a:cubicBezTo>
                    <a:pt x="33771" y="414"/>
                    <a:pt x="33723" y="382"/>
                    <a:pt x="33659" y="335"/>
                  </a:cubicBezTo>
                  <a:cubicBezTo>
                    <a:pt x="33580" y="382"/>
                    <a:pt x="33517" y="414"/>
                    <a:pt x="33421" y="462"/>
                  </a:cubicBezTo>
                  <a:lnTo>
                    <a:pt x="33008" y="462"/>
                  </a:lnTo>
                  <a:cubicBezTo>
                    <a:pt x="32829" y="560"/>
                    <a:pt x="32742" y="607"/>
                    <a:pt x="32652" y="607"/>
                  </a:cubicBezTo>
                  <a:cubicBezTo>
                    <a:pt x="32567" y="607"/>
                    <a:pt x="32479" y="563"/>
                    <a:pt x="32308" y="477"/>
                  </a:cubicBezTo>
                  <a:cubicBezTo>
                    <a:pt x="32228" y="526"/>
                    <a:pt x="32149" y="558"/>
                    <a:pt x="32086" y="605"/>
                  </a:cubicBezTo>
                  <a:cubicBezTo>
                    <a:pt x="32005" y="558"/>
                    <a:pt x="31958" y="526"/>
                    <a:pt x="31895" y="477"/>
                  </a:cubicBezTo>
                  <a:lnTo>
                    <a:pt x="31418" y="477"/>
                  </a:lnTo>
                  <a:cubicBezTo>
                    <a:pt x="31322" y="541"/>
                    <a:pt x="31242" y="573"/>
                    <a:pt x="31179" y="605"/>
                  </a:cubicBezTo>
                  <a:cubicBezTo>
                    <a:pt x="31100" y="541"/>
                    <a:pt x="31051" y="509"/>
                    <a:pt x="30988" y="477"/>
                  </a:cubicBezTo>
                  <a:lnTo>
                    <a:pt x="29652" y="477"/>
                  </a:lnTo>
                  <a:cubicBezTo>
                    <a:pt x="29543" y="519"/>
                    <a:pt x="29457" y="631"/>
                    <a:pt x="29293" y="631"/>
                  </a:cubicBezTo>
                  <a:cubicBezTo>
                    <a:pt x="29266" y="631"/>
                    <a:pt x="29238" y="628"/>
                    <a:pt x="29207" y="621"/>
                  </a:cubicBezTo>
                  <a:cubicBezTo>
                    <a:pt x="29128" y="558"/>
                    <a:pt x="29048" y="509"/>
                    <a:pt x="28969" y="477"/>
                  </a:cubicBezTo>
                  <a:lnTo>
                    <a:pt x="27872" y="477"/>
                  </a:lnTo>
                  <a:cubicBezTo>
                    <a:pt x="27793" y="526"/>
                    <a:pt x="27713" y="558"/>
                    <a:pt x="27634" y="605"/>
                  </a:cubicBezTo>
                  <a:cubicBezTo>
                    <a:pt x="27570" y="558"/>
                    <a:pt x="27522" y="526"/>
                    <a:pt x="27458" y="494"/>
                  </a:cubicBezTo>
                  <a:cubicBezTo>
                    <a:pt x="27292" y="549"/>
                    <a:pt x="27134" y="620"/>
                    <a:pt x="26956" y="620"/>
                  </a:cubicBezTo>
                  <a:cubicBezTo>
                    <a:pt x="26879" y="620"/>
                    <a:pt x="26798" y="607"/>
                    <a:pt x="26711" y="573"/>
                  </a:cubicBezTo>
                  <a:cubicBezTo>
                    <a:pt x="26648" y="541"/>
                    <a:pt x="26600" y="509"/>
                    <a:pt x="26536" y="462"/>
                  </a:cubicBezTo>
                  <a:cubicBezTo>
                    <a:pt x="26463" y="462"/>
                    <a:pt x="26358" y="452"/>
                    <a:pt x="26270" y="452"/>
                  </a:cubicBezTo>
                  <a:cubicBezTo>
                    <a:pt x="26205" y="452"/>
                    <a:pt x="26150" y="457"/>
                    <a:pt x="26123" y="477"/>
                  </a:cubicBezTo>
                  <a:cubicBezTo>
                    <a:pt x="25916" y="621"/>
                    <a:pt x="25582" y="589"/>
                    <a:pt x="25408" y="748"/>
                  </a:cubicBezTo>
                  <a:cubicBezTo>
                    <a:pt x="25359" y="717"/>
                    <a:pt x="25312" y="685"/>
                    <a:pt x="25232" y="636"/>
                  </a:cubicBezTo>
                  <a:lnTo>
                    <a:pt x="24342" y="636"/>
                  </a:lnTo>
                  <a:cubicBezTo>
                    <a:pt x="24183" y="685"/>
                    <a:pt x="24072" y="732"/>
                    <a:pt x="23945" y="780"/>
                  </a:cubicBezTo>
                  <a:cubicBezTo>
                    <a:pt x="23833" y="717"/>
                    <a:pt x="23754" y="685"/>
                    <a:pt x="23610" y="605"/>
                  </a:cubicBezTo>
                  <a:lnTo>
                    <a:pt x="22720" y="605"/>
                  </a:lnTo>
                  <a:cubicBezTo>
                    <a:pt x="22656" y="494"/>
                    <a:pt x="22609" y="414"/>
                    <a:pt x="22546" y="287"/>
                  </a:cubicBezTo>
                  <a:cubicBezTo>
                    <a:pt x="22307" y="462"/>
                    <a:pt x="22084" y="636"/>
                    <a:pt x="21910" y="764"/>
                  </a:cubicBezTo>
                  <a:lnTo>
                    <a:pt x="20303" y="764"/>
                  </a:lnTo>
                  <a:cubicBezTo>
                    <a:pt x="20240" y="812"/>
                    <a:pt x="20176" y="844"/>
                    <a:pt x="20129" y="876"/>
                  </a:cubicBezTo>
                  <a:cubicBezTo>
                    <a:pt x="19958" y="830"/>
                    <a:pt x="19787" y="752"/>
                    <a:pt x="19599" y="752"/>
                  </a:cubicBezTo>
                  <a:cubicBezTo>
                    <a:pt x="19524" y="752"/>
                    <a:pt x="19447" y="764"/>
                    <a:pt x="19366" y="795"/>
                  </a:cubicBezTo>
                  <a:lnTo>
                    <a:pt x="19222" y="891"/>
                  </a:lnTo>
                  <a:cubicBezTo>
                    <a:pt x="19134" y="891"/>
                    <a:pt x="19042" y="903"/>
                    <a:pt x="18946" y="903"/>
                  </a:cubicBezTo>
                  <a:cubicBezTo>
                    <a:pt x="18852" y="903"/>
                    <a:pt x="18753" y="891"/>
                    <a:pt x="18650" y="844"/>
                  </a:cubicBezTo>
                  <a:cubicBezTo>
                    <a:pt x="18666" y="780"/>
                    <a:pt x="18681" y="685"/>
                    <a:pt x="18698" y="621"/>
                  </a:cubicBezTo>
                  <a:cubicBezTo>
                    <a:pt x="19016" y="621"/>
                    <a:pt x="19270" y="621"/>
                    <a:pt x="19525" y="605"/>
                  </a:cubicBezTo>
                  <a:cubicBezTo>
                    <a:pt x="19552" y="603"/>
                    <a:pt x="19579" y="603"/>
                    <a:pt x="19606" y="603"/>
                  </a:cubicBezTo>
                  <a:cubicBezTo>
                    <a:pt x="19754" y="603"/>
                    <a:pt x="19905" y="621"/>
                    <a:pt x="20053" y="621"/>
                  </a:cubicBezTo>
                  <a:cubicBezTo>
                    <a:pt x="20166" y="621"/>
                    <a:pt x="20277" y="610"/>
                    <a:pt x="20383" y="573"/>
                  </a:cubicBezTo>
                  <a:cubicBezTo>
                    <a:pt x="20447" y="462"/>
                    <a:pt x="20447" y="382"/>
                    <a:pt x="20303" y="335"/>
                  </a:cubicBezTo>
                  <a:cubicBezTo>
                    <a:pt x="20259" y="320"/>
                    <a:pt x="20221" y="314"/>
                    <a:pt x="20188" y="314"/>
                  </a:cubicBezTo>
                  <a:cubicBezTo>
                    <a:pt x="20040" y="314"/>
                    <a:pt x="19978" y="433"/>
                    <a:pt x="19875" y="446"/>
                  </a:cubicBezTo>
                  <a:cubicBezTo>
                    <a:pt x="19747" y="399"/>
                    <a:pt x="19620" y="350"/>
                    <a:pt x="19508" y="303"/>
                  </a:cubicBezTo>
                  <a:cubicBezTo>
                    <a:pt x="19398" y="367"/>
                    <a:pt x="19302" y="399"/>
                    <a:pt x="19222" y="446"/>
                  </a:cubicBezTo>
                  <a:cubicBezTo>
                    <a:pt x="18840" y="462"/>
                    <a:pt x="18444" y="477"/>
                    <a:pt x="18046" y="509"/>
                  </a:cubicBezTo>
                  <a:cubicBezTo>
                    <a:pt x="18030" y="509"/>
                    <a:pt x="18014" y="541"/>
                    <a:pt x="17998" y="558"/>
                  </a:cubicBezTo>
                  <a:cubicBezTo>
                    <a:pt x="18062" y="573"/>
                    <a:pt x="18109" y="589"/>
                    <a:pt x="18173" y="621"/>
                  </a:cubicBezTo>
                  <a:cubicBezTo>
                    <a:pt x="18253" y="636"/>
                    <a:pt x="18332" y="653"/>
                    <a:pt x="18444" y="685"/>
                  </a:cubicBezTo>
                  <a:cubicBezTo>
                    <a:pt x="18253" y="764"/>
                    <a:pt x="18189" y="907"/>
                    <a:pt x="17918" y="907"/>
                  </a:cubicBezTo>
                  <a:cubicBezTo>
                    <a:pt x="17839" y="859"/>
                    <a:pt x="17728" y="812"/>
                    <a:pt x="17632" y="780"/>
                  </a:cubicBezTo>
                  <a:cubicBezTo>
                    <a:pt x="17537" y="827"/>
                    <a:pt x="17458" y="859"/>
                    <a:pt x="17378" y="907"/>
                  </a:cubicBezTo>
                  <a:lnTo>
                    <a:pt x="16742" y="907"/>
                  </a:lnTo>
                  <a:cubicBezTo>
                    <a:pt x="16584" y="986"/>
                    <a:pt x="16514" y="1021"/>
                    <a:pt x="16439" y="1021"/>
                  </a:cubicBezTo>
                  <a:cubicBezTo>
                    <a:pt x="16379" y="1021"/>
                    <a:pt x="16316" y="997"/>
                    <a:pt x="16201" y="954"/>
                  </a:cubicBezTo>
                  <a:cubicBezTo>
                    <a:pt x="16201" y="939"/>
                    <a:pt x="16186" y="907"/>
                    <a:pt x="16201" y="891"/>
                  </a:cubicBezTo>
                  <a:cubicBezTo>
                    <a:pt x="16265" y="812"/>
                    <a:pt x="16328" y="732"/>
                    <a:pt x="16408" y="653"/>
                  </a:cubicBezTo>
                  <a:cubicBezTo>
                    <a:pt x="16329" y="617"/>
                    <a:pt x="16246" y="607"/>
                    <a:pt x="16163" y="607"/>
                  </a:cubicBezTo>
                  <a:cubicBezTo>
                    <a:pt x="16063" y="607"/>
                    <a:pt x="15963" y="621"/>
                    <a:pt x="15868" y="621"/>
                  </a:cubicBezTo>
                  <a:cubicBezTo>
                    <a:pt x="15787" y="621"/>
                    <a:pt x="15702" y="611"/>
                    <a:pt x="15616" y="611"/>
                  </a:cubicBezTo>
                  <a:cubicBezTo>
                    <a:pt x="15516" y="611"/>
                    <a:pt x="15413" y="625"/>
                    <a:pt x="15311" y="685"/>
                  </a:cubicBezTo>
                  <a:lnTo>
                    <a:pt x="15311" y="1113"/>
                  </a:lnTo>
                  <a:cubicBezTo>
                    <a:pt x="15247" y="1162"/>
                    <a:pt x="15215" y="1194"/>
                    <a:pt x="15184" y="1194"/>
                  </a:cubicBezTo>
                  <a:lnTo>
                    <a:pt x="13642" y="1194"/>
                  </a:lnTo>
                  <a:cubicBezTo>
                    <a:pt x="13534" y="1117"/>
                    <a:pt x="13433" y="1027"/>
                    <a:pt x="13309" y="1027"/>
                  </a:cubicBezTo>
                  <a:cubicBezTo>
                    <a:pt x="13251" y="1027"/>
                    <a:pt x="13188" y="1047"/>
                    <a:pt x="13117" y="1098"/>
                  </a:cubicBezTo>
                  <a:cubicBezTo>
                    <a:pt x="13085" y="1177"/>
                    <a:pt x="13070" y="1241"/>
                    <a:pt x="13053" y="1289"/>
                  </a:cubicBezTo>
                  <a:cubicBezTo>
                    <a:pt x="12799" y="1368"/>
                    <a:pt x="12576" y="1416"/>
                    <a:pt x="12353" y="1480"/>
                  </a:cubicBezTo>
                  <a:cubicBezTo>
                    <a:pt x="12105" y="1538"/>
                    <a:pt x="12032" y="1771"/>
                    <a:pt x="11736" y="1771"/>
                  </a:cubicBezTo>
                  <a:cubicBezTo>
                    <a:pt x="11710" y="1771"/>
                    <a:pt x="11683" y="1770"/>
                    <a:pt x="11654" y="1766"/>
                  </a:cubicBezTo>
                  <a:cubicBezTo>
                    <a:pt x="11575" y="1718"/>
                    <a:pt x="11495" y="1670"/>
                    <a:pt x="11448" y="1639"/>
                  </a:cubicBezTo>
                  <a:cubicBezTo>
                    <a:pt x="10812" y="1845"/>
                    <a:pt x="10208" y="2052"/>
                    <a:pt x="9635" y="2243"/>
                  </a:cubicBezTo>
                  <a:cubicBezTo>
                    <a:pt x="9491" y="2385"/>
                    <a:pt x="9349" y="2513"/>
                    <a:pt x="9237" y="2624"/>
                  </a:cubicBezTo>
                  <a:lnTo>
                    <a:pt x="8808" y="2624"/>
                  </a:lnTo>
                  <a:cubicBezTo>
                    <a:pt x="8522" y="2735"/>
                    <a:pt x="8283" y="2831"/>
                    <a:pt x="8029" y="2911"/>
                  </a:cubicBezTo>
                  <a:cubicBezTo>
                    <a:pt x="7992" y="2921"/>
                    <a:pt x="7950" y="2925"/>
                    <a:pt x="7905" y="2925"/>
                  </a:cubicBezTo>
                  <a:cubicBezTo>
                    <a:pt x="7816" y="2925"/>
                    <a:pt x="7717" y="2911"/>
                    <a:pt x="7632" y="2911"/>
                  </a:cubicBezTo>
                  <a:cubicBezTo>
                    <a:pt x="7520" y="3021"/>
                    <a:pt x="7329" y="3070"/>
                    <a:pt x="7297" y="3212"/>
                  </a:cubicBezTo>
                  <a:cubicBezTo>
                    <a:pt x="7266" y="3308"/>
                    <a:pt x="7107" y="3403"/>
                    <a:pt x="6996" y="3483"/>
                  </a:cubicBezTo>
                  <a:lnTo>
                    <a:pt x="6757" y="3483"/>
                  </a:lnTo>
                  <a:cubicBezTo>
                    <a:pt x="6439" y="3674"/>
                    <a:pt x="6201" y="3912"/>
                    <a:pt x="5756" y="3992"/>
                  </a:cubicBezTo>
                  <a:cubicBezTo>
                    <a:pt x="5756" y="4151"/>
                    <a:pt x="5756" y="4325"/>
                    <a:pt x="6025" y="4325"/>
                  </a:cubicBezTo>
                  <a:cubicBezTo>
                    <a:pt x="5533" y="4484"/>
                    <a:pt x="5421" y="4628"/>
                    <a:pt x="5199" y="4660"/>
                  </a:cubicBezTo>
                  <a:cubicBezTo>
                    <a:pt x="4976" y="4691"/>
                    <a:pt x="4817" y="4866"/>
                    <a:pt x="4626" y="4978"/>
                  </a:cubicBezTo>
                  <a:cubicBezTo>
                    <a:pt x="4722" y="5041"/>
                    <a:pt x="4785" y="5088"/>
                    <a:pt x="4834" y="5120"/>
                  </a:cubicBezTo>
                  <a:cubicBezTo>
                    <a:pt x="4722" y="5264"/>
                    <a:pt x="4626" y="5374"/>
                    <a:pt x="4531" y="5502"/>
                  </a:cubicBezTo>
                  <a:lnTo>
                    <a:pt x="4293" y="5359"/>
                  </a:lnTo>
                  <a:cubicBezTo>
                    <a:pt x="4213" y="5455"/>
                    <a:pt x="4149" y="5550"/>
                    <a:pt x="4054" y="5677"/>
                  </a:cubicBezTo>
                  <a:cubicBezTo>
                    <a:pt x="3880" y="5614"/>
                    <a:pt x="3752" y="5565"/>
                    <a:pt x="3640" y="5533"/>
                  </a:cubicBezTo>
                  <a:cubicBezTo>
                    <a:pt x="3434" y="5597"/>
                    <a:pt x="3259" y="5661"/>
                    <a:pt x="3085" y="5724"/>
                  </a:cubicBezTo>
                  <a:cubicBezTo>
                    <a:pt x="3085" y="5773"/>
                    <a:pt x="3068" y="5820"/>
                    <a:pt x="3068" y="5883"/>
                  </a:cubicBezTo>
                  <a:cubicBezTo>
                    <a:pt x="2957" y="5915"/>
                    <a:pt x="2798" y="5915"/>
                    <a:pt x="2703" y="5979"/>
                  </a:cubicBezTo>
                  <a:cubicBezTo>
                    <a:pt x="2590" y="6022"/>
                    <a:pt x="2502" y="6077"/>
                    <a:pt x="2360" y="6077"/>
                  </a:cubicBezTo>
                  <a:cubicBezTo>
                    <a:pt x="2343" y="6077"/>
                    <a:pt x="2324" y="6076"/>
                    <a:pt x="2305" y="6074"/>
                  </a:cubicBezTo>
                  <a:cubicBezTo>
                    <a:pt x="2035" y="6265"/>
                    <a:pt x="1749" y="6440"/>
                    <a:pt x="1478" y="6615"/>
                  </a:cubicBezTo>
                  <a:cubicBezTo>
                    <a:pt x="1319" y="6646"/>
                    <a:pt x="1208" y="6678"/>
                    <a:pt x="1081" y="6710"/>
                  </a:cubicBezTo>
                  <a:cubicBezTo>
                    <a:pt x="1128" y="6837"/>
                    <a:pt x="1001" y="6964"/>
                    <a:pt x="1177" y="7060"/>
                  </a:cubicBezTo>
                  <a:cubicBezTo>
                    <a:pt x="1351" y="7076"/>
                    <a:pt x="1526" y="7092"/>
                    <a:pt x="1685" y="7092"/>
                  </a:cubicBezTo>
                  <a:cubicBezTo>
                    <a:pt x="1796" y="7187"/>
                    <a:pt x="1891" y="7251"/>
                    <a:pt x="1972" y="7299"/>
                  </a:cubicBezTo>
                  <a:cubicBezTo>
                    <a:pt x="2003" y="7441"/>
                    <a:pt x="1891" y="7569"/>
                    <a:pt x="2099" y="7664"/>
                  </a:cubicBezTo>
                  <a:cubicBezTo>
                    <a:pt x="2162" y="7553"/>
                    <a:pt x="2241" y="7458"/>
                    <a:pt x="2305" y="7363"/>
                  </a:cubicBezTo>
                  <a:cubicBezTo>
                    <a:pt x="2316" y="7362"/>
                    <a:pt x="2326" y="7362"/>
                    <a:pt x="2337" y="7362"/>
                  </a:cubicBezTo>
                  <a:cubicBezTo>
                    <a:pt x="2921" y="7362"/>
                    <a:pt x="2789" y="7810"/>
                    <a:pt x="3195" y="7935"/>
                  </a:cubicBezTo>
                  <a:cubicBezTo>
                    <a:pt x="3259" y="7887"/>
                    <a:pt x="3339" y="7855"/>
                    <a:pt x="3434" y="7791"/>
                  </a:cubicBezTo>
                  <a:cubicBezTo>
                    <a:pt x="3497" y="7791"/>
                    <a:pt x="3596" y="7781"/>
                    <a:pt x="3682" y="7781"/>
                  </a:cubicBezTo>
                  <a:cubicBezTo>
                    <a:pt x="3747" y="7781"/>
                    <a:pt x="3804" y="7787"/>
                    <a:pt x="3831" y="7808"/>
                  </a:cubicBezTo>
                  <a:cubicBezTo>
                    <a:pt x="3990" y="7935"/>
                    <a:pt x="4325" y="7887"/>
                    <a:pt x="4435" y="8062"/>
                  </a:cubicBezTo>
                  <a:cubicBezTo>
                    <a:pt x="4308" y="8221"/>
                    <a:pt x="4198" y="8380"/>
                    <a:pt x="4054" y="8523"/>
                  </a:cubicBezTo>
                  <a:cubicBezTo>
                    <a:pt x="4007" y="8586"/>
                    <a:pt x="3911" y="8618"/>
                    <a:pt x="3848" y="8650"/>
                  </a:cubicBezTo>
                  <a:lnTo>
                    <a:pt x="3163" y="8650"/>
                  </a:lnTo>
                  <a:cubicBezTo>
                    <a:pt x="3132" y="8603"/>
                    <a:pt x="3116" y="8554"/>
                    <a:pt x="3085" y="8523"/>
                  </a:cubicBezTo>
                  <a:cubicBezTo>
                    <a:pt x="3069" y="8522"/>
                    <a:pt x="3054" y="8521"/>
                    <a:pt x="3040" y="8521"/>
                  </a:cubicBezTo>
                  <a:cubicBezTo>
                    <a:pt x="2862" y="8521"/>
                    <a:pt x="2862" y="8611"/>
                    <a:pt x="2862" y="8713"/>
                  </a:cubicBezTo>
                  <a:cubicBezTo>
                    <a:pt x="3053" y="8825"/>
                    <a:pt x="3259" y="8936"/>
                    <a:pt x="3481" y="9048"/>
                  </a:cubicBezTo>
                  <a:cubicBezTo>
                    <a:pt x="3629" y="8974"/>
                    <a:pt x="3717" y="8938"/>
                    <a:pt x="3788" y="8938"/>
                  </a:cubicBezTo>
                  <a:cubicBezTo>
                    <a:pt x="3854" y="8938"/>
                    <a:pt x="3905" y="8970"/>
                    <a:pt x="3975" y="9031"/>
                  </a:cubicBezTo>
                  <a:lnTo>
                    <a:pt x="3975" y="9286"/>
                  </a:lnTo>
                  <a:cubicBezTo>
                    <a:pt x="3927" y="9381"/>
                    <a:pt x="3672" y="9398"/>
                    <a:pt x="3848" y="9525"/>
                  </a:cubicBezTo>
                  <a:lnTo>
                    <a:pt x="4308" y="9525"/>
                  </a:lnTo>
                  <a:cubicBezTo>
                    <a:pt x="4372" y="9477"/>
                    <a:pt x="4452" y="9430"/>
                    <a:pt x="4531" y="9381"/>
                  </a:cubicBezTo>
                  <a:lnTo>
                    <a:pt x="4881" y="9381"/>
                  </a:lnTo>
                  <a:cubicBezTo>
                    <a:pt x="4897" y="9254"/>
                    <a:pt x="4897" y="9112"/>
                    <a:pt x="4897" y="8968"/>
                  </a:cubicBezTo>
                  <a:cubicBezTo>
                    <a:pt x="5008" y="8968"/>
                    <a:pt x="5103" y="8953"/>
                    <a:pt x="5230" y="8936"/>
                  </a:cubicBezTo>
                  <a:cubicBezTo>
                    <a:pt x="5262" y="9000"/>
                    <a:pt x="5294" y="9063"/>
                    <a:pt x="5342" y="9143"/>
                  </a:cubicBezTo>
                  <a:lnTo>
                    <a:pt x="4961" y="9381"/>
                  </a:lnTo>
                  <a:lnTo>
                    <a:pt x="4881" y="9381"/>
                  </a:lnTo>
                  <a:cubicBezTo>
                    <a:pt x="4834" y="9493"/>
                    <a:pt x="5040" y="9525"/>
                    <a:pt x="5088" y="9604"/>
                  </a:cubicBezTo>
                  <a:lnTo>
                    <a:pt x="5088" y="10034"/>
                  </a:lnTo>
                  <a:cubicBezTo>
                    <a:pt x="4976" y="10097"/>
                    <a:pt x="4865" y="10161"/>
                    <a:pt x="4753" y="10240"/>
                  </a:cubicBezTo>
                  <a:cubicBezTo>
                    <a:pt x="4675" y="10144"/>
                    <a:pt x="4611" y="10049"/>
                    <a:pt x="4531" y="9938"/>
                  </a:cubicBezTo>
                  <a:cubicBezTo>
                    <a:pt x="4420" y="9954"/>
                    <a:pt x="4325" y="9970"/>
                    <a:pt x="4181" y="9985"/>
                  </a:cubicBezTo>
                  <a:cubicBezTo>
                    <a:pt x="4276" y="10065"/>
                    <a:pt x="4340" y="10113"/>
                    <a:pt x="4404" y="10161"/>
                  </a:cubicBezTo>
                  <a:cubicBezTo>
                    <a:pt x="4308" y="10240"/>
                    <a:pt x="4134" y="10320"/>
                    <a:pt x="4213" y="10462"/>
                  </a:cubicBezTo>
                  <a:cubicBezTo>
                    <a:pt x="4276" y="10494"/>
                    <a:pt x="4340" y="10558"/>
                    <a:pt x="4420" y="10606"/>
                  </a:cubicBezTo>
                  <a:cubicBezTo>
                    <a:pt x="4181" y="10685"/>
                    <a:pt x="3880" y="10733"/>
                    <a:pt x="3752" y="10908"/>
                  </a:cubicBezTo>
                  <a:cubicBezTo>
                    <a:pt x="3704" y="11067"/>
                    <a:pt x="3863" y="11242"/>
                    <a:pt x="3625" y="11401"/>
                  </a:cubicBezTo>
                  <a:cubicBezTo>
                    <a:pt x="3418" y="11194"/>
                    <a:pt x="3195" y="11003"/>
                    <a:pt x="2989" y="10812"/>
                  </a:cubicBezTo>
                  <a:cubicBezTo>
                    <a:pt x="2894" y="10876"/>
                    <a:pt x="2845" y="10908"/>
                    <a:pt x="2782" y="10939"/>
                  </a:cubicBezTo>
                  <a:cubicBezTo>
                    <a:pt x="2559" y="10844"/>
                    <a:pt x="2496" y="10844"/>
                    <a:pt x="2258" y="10844"/>
                  </a:cubicBezTo>
                  <a:cubicBezTo>
                    <a:pt x="2209" y="10939"/>
                    <a:pt x="2162" y="11019"/>
                    <a:pt x="2114" y="11115"/>
                  </a:cubicBezTo>
                  <a:cubicBezTo>
                    <a:pt x="1987" y="11098"/>
                    <a:pt x="1891" y="11083"/>
                    <a:pt x="1813" y="11083"/>
                  </a:cubicBezTo>
                  <a:cubicBezTo>
                    <a:pt x="1749" y="10971"/>
                    <a:pt x="1717" y="10892"/>
                    <a:pt x="1669" y="10812"/>
                  </a:cubicBezTo>
                  <a:cubicBezTo>
                    <a:pt x="1629" y="10820"/>
                    <a:pt x="1594" y="10823"/>
                    <a:pt x="1561" y="10823"/>
                  </a:cubicBezTo>
                  <a:cubicBezTo>
                    <a:pt x="1384" y="10823"/>
                    <a:pt x="1297" y="10726"/>
                    <a:pt x="1177" y="10685"/>
                  </a:cubicBezTo>
                  <a:cubicBezTo>
                    <a:pt x="1177" y="10685"/>
                    <a:pt x="1128" y="10717"/>
                    <a:pt x="1065" y="10765"/>
                  </a:cubicBezTo>
                  <a:cubicBezTo>
                    <a:pt x="1383" y="10988"/>
                    <a:pt x="795" y="11083"/>
                    <a:pt x="859" y="11306"/>
                  </a:cubicBezTo>
                  <a:cubicBezTo>
                    <a:pt x="954" y="11401"/>
                    <a:pt x="1160" y="11465"/>
                    <a:pt x="1081" y="11607"/>
                  </a:cubicBezTo>
                  <a:cubicBezTo>
                    <a:pt x="986" y="11671"/>
                    <a:pt x="874" y="11734"/>
                    <a:pt x="763" y="11814"/>
                  </a:cubicBezTo>
                  <a:cubicBezTo>
                    <a:pt x="645" y="11775"/>
                    <a:pt x="571" y="11671"/>
                    <a:pt x="415" y="11671"/>
                  </a:cubicBezTo>
                  <a:cubicBezTo>
                    <a:pt x="381" y="11671"/>
                    <a:pt x="344" y="11676"/>
                    <a:pt x="301" y="11687"/>
                  </a:cubicBezTo>
                  <a:cubicBezTo>
                    <a:pt x="206" y="11798"/>
                    <a:pt x="111" y="11925"/>
                    <a:pt x="0" y="12069"/>
                  </a:cubicBezTo>
                  <a:cubicBezTo>
                    <a:pt x="111" y="12132"/>
                    <a:pt x="223" y="12196"/>
                    <a:pt x="318" y="12243"/>
                  </a:cubicBezTo>
                  <a:cubicBezTo>
                    <a:pt x="430" y="12172"/>
                    <a:pt x="536" y="12100"/>
                    <a:pt x="652" y="12100"/>
                  </a:cubicBezTo>
                  <a:cubicBezTo>
                    <a:pt x="716" y="12100"/>
                    <a:pt x="784" y="12123"/>
                    <a:pt x="859" y="12179"/>
                  </a:cubicBezTo>
                  <a:lnTo>
                    <a:pt x="859" y="12323"/>
                  </a:lnTo>
                  <a:cubicBezTo>
                    <a:pt x="651" y="12434"/>
                    <a:pt x="318" y="12419"/>
                    <a:pt x="223" y="12625"/>
                  </a:cubicBezTo>
                  <a:cubicBezTo>
                    <a:pt x="286" y="12673"/>
                    <a:pt x="333" y="12705"/>
                    <a:pt x="382" y="12737"/>
                  </a:cubicBezTo>
                  <a:cubicBezTo>
                    <a:pt x="333" y="12800"/>
                    <a:pt x="270" y="12864"/>
                    <a:pt x="223" y="12927"/>
                  </a:cubicBezTo>
                  <a:cubicBezTo>
                    <a:pt x="382" y="12959"/>
                    <a:pt x="509" y="12991"/>
                    <a:pt x="668" y="13023"/>
                  </a:cubicBezTo>
                  <a:cubicBezTo>
                    <a:pt x="588" y="13197"/>
                    <a:pt x="715" y="13356"/>
                    <a:pt x="572" y="13515"/>
                  </a:cubicBezTo>
                  <a:cubicBezTo>
                    <a:pt x="524" y="13547"/>
                    <a:pt x="477" y="13579"/>
                    <a:pt x="413" y="13610"/>
                  </a:cubicBezTo>
                  <a:lnTo>
                    <a:pt x="413" y="13977"/>
                  </a:lnTo>
                  <a:cubicBezTo>
                    <a:pt x="524" y="14024"/>
                    <a:pt x="715" y="14104"/>
                    <a:pt x="874" y="14183"/>
                  </a:cubicBezTo>
                  <a:lnTo>
                    <a:pt x="874" y="14692"/>
                  </a:lnTo>
                  <a:cubicBezTo>
                    <a:pt x="1128" y="15090"/>
                    <a:pt x="1414" y="15376"/>
                    <a:pt x="1940" y="15471"/>
                  </a:cubicBezTo>
                  <a:cubicBezTo>
                    <a:pt x="2035" y="15582"/>
                    <a:pt x="1891" y="15709"/>
                    <a:pt x="2082" y="15836"/>
                  </a:cubicBezTo>
                  <a:cubicBezTo>
                    <a:pt x="2178" y="15836"/>
                    <a:pt x="2321" y="15836"/>
                    <a:pt x="2464" y="15853"/>
                  </a:cubicBezTo>
                  <a:cubicBezTo>
                    <a:pt x="2527" y="15853"/>
                    <a:pt x="2576" y="15900"/>
                    <a:pt x="2639" y="15917"/>
                  </a:cubicBezTo>
                  <a:cubicBezTo>
                    <a:pt x="2639" y="15995"/>
                    <a:pt x="2639" y="16059"/>
                    <a:pt x="2623" y="16107"/>
                  </a:cubicBezTo>
                  <a:cubicBezTo>
                    <a:pt x="2598" y="16115"/>
                    <a:pt x="2577" y="16118"/>
                    <a:pt x="2558" y="16118"/>
                  </a:cubicBezTo>
                  <a:cubicBezTo>
                    <a:pt x="2452" y="16118"/>
                    <a:pt x="2413" y="16022"/>
                    <a:pt x="2305" y="15995"/>
                  </a:cubicBezTo>
                  <a:cubicBezTo>
                    <a:pt x="2114" y="16123"/>
                    <a:pt x="1923" y="16235"/>
                    <a:pt x="1749" y="16345"/>
                  </a:cubicBezTo>
                  <a:lnTo>
                    <a:pt x="1749" y="16631"/>
                  </a:lnTo>
                  <a:cubicBezTo>
                    <a:pt x="1940" y="16759"/>
                    <a:pt x="2131" y="16871"/>
                    <a:pt x="2241" y="16949"/>
                  </a:cubicBezTo>
                  <a:cubicBezTo>
                    <a:pt x="2334" y="16986"/>
                    <a:pt x="2421" y="16992"/>
                    <a:pt x="2502" y="16992"/>
                  </a:cubicBezTo>
                  <a:cubicBezTo>
                    <a:pt x="2542" y="16992"/>
                    <a:pt x="2581" y="16991"/>
                    <a:pt x="2617" y="16991"/>
                  </a:cubicBezTo>
                  <a:cubicBezTo>
                    <a:pt x="2698" y="16991"/>
                    <a:pt x="2770" y="16998"/>
                    <a:pt x="2830" y="17045"/>
                  </a:cubicBezTo>
                  <a:cubicBezTo>
                    <a:pt x="2862" y="17157"/>
                    <a:pt x="2877" y="17267"/>
                    <a:pt x="2894" y="17379"/>
                  </a:cubicBezTo>
                  <a:cubicBezTo>
                    <a:pt x="2973" y="17415"/>
                    <a:pt x="3056" y="17425"/>
                    <a:pt x="3139" y="17425"/>
                  </a:cubicBezTo>
                  <a:cubicBezTo>
                    <a:pt x="3239" y="17425"/>
                    <a:pt x="3339" y="17411"/>
                    <a:pt x="3434" y="17411"/>
                  </a:cubicBezTo>
                  <a:cubicBezTo>
                    <a:pt x="3542" y="17346"/>
                    <a:pt x="3642" y="17267"/>
                    <a:pt x="3765" y="17267"/>
                  </a:cubicBezTo>
                  <a:cubicBezTo>
                    <a:pt x="3823" y="17267"/>
                    <a:pt x="3887" y="17285"/>
                    <a:pt x="3958" y="17331"/>
                  </a:cubicBezTo>
                  <a:cubicBezTo>
                    <a:pt x="3975" y="17411"/>
                    <a:pt x="3990" y="17475"/>
                    <a:pt x="4022" y="17538"/>
                  </a:cubicBezTo>
                  <a:cubicBezTo>
                    <a:pt x="4149" y="17554"/>
                    <a:pt x="4245" y="17570"/>
                    <a:pt x="4357" y="17602"/>
                  </a:cubicBezTo>
                  <a:cubicBezTo>
                    <a:pt x="4516" y="17840"/>
                    <a:pt x="4643" y="18111"/>
                    <a:pt x="4865" y="18221"/>
                  </a:cubicBezTo>
                  <a:cubicBezTo>
                    <a:pt x="5152" y="18333"/>
                    <a:pt x="5342" y="18221"/>
                    <a:pt x="5533" y="18365"/>
                  </a:cubicBezTo>
                  <a:cubicBezTo>
                    <a:pt x="5421" y="18444"/>
                    <a:pt x="5167" y="18524"/>
                    <a:pt x="5406" y="18715"/>
                  </a:cubicBezTo>
                  <a:cubicBezTo>
                    <a:pt x="5501" y="18715"/>
                    <a:pt x="5629" y="18698"/>
                    <a:pt x="5739" y="18683"/>
                  </a:cubicBezTo>
                  <a:cubicBezTo>
                    <a:pt x="5756" y="18285"/>
                    <a:pt x="5756" y="18285"/>
                    <a:pt x="5898" y="18174"/>
                  </a:cubicBezTo>
                  <a:cubicBezTo>
                    <a:pt x="6057" y="18270"/>
                    <a:pt x="5930" y="18397"/>
                    <a:pt x="5978" y="18508"/>
                  </a:cubicBezTo>
                  <a:cubicBezTo>
                    <a:pt x="6057" y="18556"/>
                    <a:pt x="6137" y="18603"/>
                    <a:pt x="6201" y="18651"/>
                  </a:cubicBezTo>
                  <a:cubicBezTo>
                    <a:pt x="6233" y="18826"/>
                    <a:pt x="6089" y="19001"/>
                    <a:pt x="6328" y="19160"/>
                  </a:cubicBezTo>
                  <a:lnTo>
                    <a:pt x="6996" y="19160"/>
                  </a:lnTo>
                  <a:cubicBezTo>
                    <a:pt x="7091" y="19224"/>
                    <a:pt x="7138" y="19255"/>
                    <a:pt x="7202" y="19287"/>
                  </a:cubicBezTo>
                  <a:lnTo>
                    <a:pt x="7632" y="19287"/>
                  </a:lnTo>
                  <a:cubicBezTo>
                    <a:pt x="7727" y="19334"/>
                    <a:pt x="7806" y="19383"/>
                    <a:pt x="7886" y="19446"/>
                  </a:cubicBezTo>
                  <a:lnTo>
                    <a:pt x="8236" y="19446"/>
                  </a:lnTo>
                  <a:cubicBezTo>
                    <a:pt x="8490" y="19525"/>
                    <a:pt x="8681" y="19589"/>
                    <a:pt x="8840" y="19637"/>
                  </a:cubicBezTo>
                  <a:cubicBezTo>
                    <a:pt x="8872" y="19716"/>
                    <a:pt x="8887" y="19780"/>
                    <a:pt x="8904" y="19828"/>
                  </a:cubicBezTo>
                  <a:cubicBezTo>
                    <a:pt x="9063" y="19875"/>
                    <a:pt x="9190" y="19891"/>
                    <a:pt x="9317" y="19923"/>
                  </a:cubicBezTo>
                  <a:lnTo>
                    <a:pt x="9317" y="20225"/>
                  </a:lnTo>
                  <a:cubicBezTo>
                    <a:pt x="9413" y="20305"/>
                    <a:pt x="9523" y="20368"/>
                    <a:pt x="9667" y="20464"/>
                  </a:cubicBezTo>
                  <a:lnTo>
                    <a:pt x="10335" y="20464"/>
                  </a:lnTo>
                  <a:cubicBezTo>
                    <a:pt x="10430" y="20511"/>
                    <a:pt x="10477" y="20559"/>
                    <a:pt x="10526" y="20591"/>
                  </a:cubicBezTo>
                  <a:cubicBezTo>
                    <a:pt x="10604" y="20543"/>
                    <a:pt x="10685" y="20496"/>
                    <a:pt x="10780" y="20432"/>
                  </a:cubicBezTo>
                  <a:cubicBezTo>
                    <a:pt x="11050" y="20782"/>
                    <a:pt x="11686" y="20782"/>
                    <a:pt x="12084" y="21004"/>
                  </a:cubicBezTo>
                  <a:cubicBezTo>
                    <a:pt x="12110" y="21020"/>
                    <a:pt x="12151" y="21025"/>
                    <a:pt x="12198" y="21025"/>
                  </a:cubicBezTo>
                  <a:cubicBezTo>
                    <a:pt x="12294" y="21025"/>
                    <a:pt x="12417" y="21004"/>
                    <a:pt x="12512" y="21004"/>
                  </a:cubicBezTo>
                  <a:cubicBezTo>
                    <a:pt x="12671" y="21115"/>
                    <a:pt x="12830" y="21210"/>
                    <a:pt x="12989" y="21306"/>
                  </a:cubicBezTo>
                  <a:lnTo>
                    <a:pt x="14310" y="21306"/>
                  </a:lnTo>
                  <a:cubicBezTo>
                    <a:pt x="14373" y="21338"/>
                    <a:pt x="14420" y="21386"/>
                    <a:pt x="14501" y="21433"/>
                  </a:cubicBezTo>
                  <a:lnTo>
                    <a:pt x="15677" y="21433"/>
                  </a:lnTo>
                  <a:lnTo>
                    <a:pt x="15868" y="21306"/>
                  </a:lnTo>
                  <a:lnTo>
                    <a:pt x="17203" y="21306"/>
                  </a:lnTo>
                  <a:cubicBezTo>
                    <a:pt x="17282" y="21242"/>
                    <a:pt x="17346" y="21210"/>
                    <a:pt x="17394" y="21179"/>
                  </a:cubicBezTo>
                  <a:cubicBezTo>
                    <a:pt x="17537" y="21227"/>
                    <a:pt x="17680" y="21291"/>
                    <a:pt x="17808" y="21338"/>
                  </a:cubicBezTo>
                  <a:cubicBezTo>
                    <a:pt x="17935" y="21259"/>
                    <a:pt x="18014" y="21210"/>
                    <a:pt x="18094" y="21163"/>
                  </a:cubicBezTo>
                  <a:lnTo>
                    <a:pt x="19413" y="21163"/>
                  </a:lnTo>
                  <a:lnTo>
                    <a:pt x="19652" y="21020"/>
                  </a:lnTo>
                  <a:lnTo>
                    <a:pt x="19890" y="21163"/>
                  </a:lnTo>
                  <a:lnTo>
                    <a:pt x="20017" y="21163"/>
                  </a:lnTo>
                  <a:cubicBezTo>
                    <a:pt x="20129" y="21115"/>
                    <a:pt x="20256" y="21068"/>
                    <a:pt x="20399" y="21004"/>
                  </a:cubicBezTo>
                  <a:lnTo>
                    <a:pt x="21671" y="21004"/>
                  </a:lnTo>
                  <a:cubicBezTo>
                    <a:pt x="21734" y="20956"/>
                    <a:pt x="21783" y="20924"/>
                    <a:pt x="21878" y="20861"/>
                  </a:cubicBezTo>
                  <a:lnTo>
                    <a:pt x="24104" y="20861"/>
                  </a:lnTo>
                  <a:cubicBezTo>
                    <a:pt x="24199" y="20814"/>
                    <a:pt x="24246" y="20782"/>
                    <a:pt x="24295" y="20733"/>
                  </a:cubicBezTo>
                  <a:cubicBezTo>
                    <a:pt x="24549" y="20733"/>
                    <a:pt x="24804" y="20718"/>
                    <a:pt x="24994" y="20718"/>
                  </a:cubicBezTo>
                  <a:cubicBezTo>
                    <a:pt x="25090" y="20655"/>
                    <a:pt x="25153" y="20623"/>
                    <a:pt x="25200" y="20591"/>
                  </a:cubicBezTo>
                  <a:cubicBezTo>
                    <a:pt x="25280" y="20638"/>
                    <a:pt x="25359" y="20686"/>
                    <a:pt x="25423" y="20718"/>
                  </a:cubicBezTo>
                  <a:cubicBezTo>
                    <a:pt x="25503" y="20670"/>
                    <a:pt x="25582" y="20638"/>
                    <a:pt x="25646" y="20591"/>
                  </a:cubicBezTo>
                  <a:cubicBezTo>
                    <a:pt x="25741" y="20638"/>
                    <a:pt x="25821" y="20686"/>
                    <a:pt x="25885" y="20718"/>
                  </a:cubicBezTo>
                  <a:cubicBezTo>
                    <a:pt x="25964" y="20670"/>
                    <a:pt x="26012" y="20638"/>
                    <a:pt x="26107" y="20574"/>
                  </a:cubicBezTo>
                  <a:lnTo>
                    <a:pt x="28094" y="20574"/>
                  </a:lnTo>
                  <a:cubicBezTo>
                    <a:pt x="28189" y="20527"/>
                    <a:pt x="28253" y="20479"/>
                    <a:pt x="28317" y="20447"/>
                  </a:cubicBezTo>
                  <a:lnTo>
                    <a:pt x="30511" y="20447"/>
                  </a:lnTo>
                  <a:cubicBezTo>
                    <a:pt x="30543" y="20447"/>
                    <a:pt x="30574" y="20415"/>
                    <a:pt x="30591" y="20400"/>
                  </a:cubicBezTo>
                  <a:cubicBezTo>
                    <a:pt x="30655" y="20368"/>
                    <a:pt x="30702" y="20337"/>
                    <a:pt x="30750" y="20305"/>
                  </a:cubicBezTo>
                  <a:lnTo>
                    <a:pt x="33199" y="20305"/>
                  </a:lnTo>
                  <a:lnTo>
                    <a:pt x="33436" y="20161"/>
                  </a:lnTo>
                  <a:lnTo>
                    <a:pt x="33866" y="20161"/>
                  </a:lnTo>
                  <a:cubicBezTo>
                    <a:pt x="33945" y="20209"/>
                    <a:pt x="34025" y="20241"/>
                    <a:pt x="34104" y="20288"/>
                  </a:cubicBezTo>
                  <a:cubicBezTo>
                    <a:pt x="34184" y="20241"/>
                    <a:pt x="34280" y="20193"/>
                    <a:pt x="34327" y="20161"/>
                  </a:cubicBezTo>
                  <a:lnTo>
                    <a:pt x="34979" y="20161"/>
                  </a:lnTo>
                  <a:cubicBezTo>
                    <a:pt x="35090" y="20209"/>
                    <a:pt x="35154" y="20257"/>
                    <a:pt x="35217" y="20288"/>
                  </a:cubicBezTo>
                  <a:cubicBezTo>
                    <a:pt x="35297" y="20241"/>
                    <a:pt x="35361" y="20193"/>
                    <a:pt x="35424" y="20161"/>
                  </a:cubicBezTo>
                  <a:cubicBezTo>
                    <a:pt x="35727" y="20153"/>
                    <a:pt x="36032" y="20153"/>
                    <a:pt x="36333" y="20153"/>
                  </a:cubicBezTo>
                  <a:cubicBezTo>
                    <a:pt x="36633" y="20153"/>
                    <a:pt x="36927" y="20153"/>
                    <a:pt x="37205" y="20146"/>
                  </a:cubicBezTo>
                  <a:cubicBezTo>
                    <a:pt x="37316" y="20082"/>
                    <a:pt x="37364" y="20050"/>
                    <a:pt x="37428" y="20019"/>
                  </a:cubicBezTo>
                  <a:lnTo>
                    <a:pt x="38541" y="20019"/>
                  </a:lnTo>
                  <a:cubicBezTo>
                    <a:pt x="38604" y="20050"/>
                    <a:pt x="38683" y="20098"/>
                    <a:pt x="38763" y="20146"/>
                  </a:cubicBezTo>
                  <a:cubicBezTo>
                    <a:pt x="38842" y="20098"/>
                    <a:pt x="38922" y="20050"/>
                    <a:pt x="39018" y="20002"/>
                  </a:cubicBezTo>
                  <a:lnTo>
                    <a:pt x="41435" y="20002"/>
                  </a:lnTo>
                  <a:cubicBezTo>
                    <a:pt x="41498" y="19970"/>
                    <a:pt x="41545" y="19939"/>
                    <a:pt x="41641" y="19875"/>
                  </a:cubicBezTo>
                  <a:lnTo>
                    <a:pt x="43421" y="19875"/>
                  </a:lnTo>
                  <a:cubicBezTo>
                    <a:pt x="43517" y="19811"/>
                    <a:pt x="43565" y="19780"/>
                    <a:pt x="43629" y="19732"/>
                  </a:cubicBezTo>
                  <a:lnTo>
                    <a:pt x="44121" y="19732"/>
                  </a:lnTo>
                  <a:cubicBezTo>
                    <a:pt x="44185" y="19780"/>
                    <a:pt x="44248" y="19811"/>
                    <a:pt x="44312" y="19860"/>
                  </a:cubicBezTo>
                  <a:cubicBezTo>
                    <a:pt x="44375" y="19811"/>
                    <a:pt x="44455" y="19780"/>
                    <a:pt x="44551" y="19732"/>
                  </a:cubicBezTo>
                  <a:lnTo>
                    <a:pt x="44964" y="19732"/>
                  </a:lnTo>
                  <a:cubicBezTo>
                    <a:pt x="45060" y="19669"/>
                    <a:pt x="45139" y="19621"/>
                    <a:pt x="45219" y="19573"/>
                  </a:cubicBezTo>
                  <a:lnTo>
                    <a:pt x="46093" y="19573"/>
                  </a:lnTo>
                  <a:lnTo>
                    <a:pt x="46332" y="19716"/>
                  </a:lnTo>
                  <a:cubicBezTo>
                    <a:pt x="46395" y="19684"/>
                    <a:pt x="46442" y="19652"/>
                    <a:pt x="46538" y="19589"/>
                  </a:cubicBezTo>
                  <a:lnTo>
                    <a:pt x="50513" y="19589"/>
                  </a:lnTo>
                  <a:cubicBezTo>
                    <a:pt x="50640" y="19525"/>
                    <a:pt x="50720" y="19478"/>
                    <a:pt x="50767" y="19446"/>
                  </a:cubicBezTo>
                  <a:cubicBezTo>
                    <a:pt x="50879" y="19493"/>
                    <a:pt x="50943" y="19542"/>
                    <a:pt x="51006" y="19573"/>
                  </a:cubicBezTo>
                  <a:cubicBezTo>
                    <a:pt x="51102" y="19510"/>
                    <a:pt x="51149" y="19478"/>
                    <a:pt x="51212" y="19430"/>
                  </a:cubicBezTo>
                  <a:lnTo>
                    <a:pt x="53423" y="19430"/>
                  </a:lnTo>
                  <a:cubicBezTo>
                    <a:pt x="53438" y="19430"/>
                    <a:pt x="53470" y="19414"/>
                    <a:pt x="53502" y="19398"/>
                  </a:cubicBezTo>
                  <a:cubicBezTo>
                    <a:pt x="53550" y="19366"/>
                    <a:pt x="53597" y="19319"/>
                    <a:pt x="53661" y="19287"/>
                  </a:cubicBezTo>
                  <a:lnTo>
                    <a:pt x="56317" y="19287"/>
                  </a:lnTo>
                  <a:cubicBezTo>
                    <a:pt x="56396" y="19239"/>
                    <a:pt x="56476" y="19192"/>
                    <a:pt x="56555" y="19160"/>
                  </a:cubicBezTo>
                  <a:lnTo>
                    <a:pt x="56984" y="19160"/>
                  </a:lnTo>
                  <a:cubicBezTo>
                    <a:pt x="57080" y="19207"/>
                    <a:pt x="57143" y="19239"/>
                    <a:pt x="57222" y="19287"/>
                  </a:cubicBezTo>
                  <a:cubicBezTo>
                    <a:pt x="57318" y="19224"/>
                    <a:pt x="57398" y="19192"/>
                    <a:pt x="57493" y="19144"/>
                  </a:cubicBezTo>
                  <a:lnTo>
                    <a:pt x="58765" y="19144"/>
                  </a:lnTo>
                  <a:cubicBezTo>
                    <a:pt x="58876" y="19080"/>
                    <a:pt x="58939" y="19048"/>
                    <a:pt x="58971" y="19033"/>
                  </a:cubicBezTo>
                  <a:cubicBezTo>
                    <a:pt x="59147" y="19096"/>
                    <a:pt x="59274" y="19128"/>
                    <a:pt x="59385" y="19175"/>
                  </a:cubicBezTo>
                  <a:cubicBezTo>
                    <a:pt x="59497" y="19096"/>
                    <a:pt x="59575" y="19048"/>
                    <a:pt x="59656" y="19001"/>
                  </a:cubicBezTo>
                  <a:lnTo>
                    <a:pt x="60101" y="19001"/>
                  </a:lnTo>
                  <a:cubicBezTo>
                    <a:pt x="60180" y="19048"/>
                    <a:pt x="60260" y="19096"/>
                    <a:pt x="60323" y="19144"/>
                  </a:cubicBezTo>
                  <a:cubicBezTo>
                    <a:pt x="60419" y="19096"/>
                    <a:pt x="60498" y="19048"/>
                    <a:pt x="60578" y="19001"/>
                  </a:cubicBezTo>
                  <a:lnTo>
                    <a:pt x="62104" y="19001"/>
                  </a:lnTo>
                  <a:cubicBezTo>
                    <a:pt x="62200" y="18953"/>
                    <a:pt x="62263" y="18906"/>
                    <a:pt x="62342" y="18874"/>
                  </a:cubicBezTo>
                  <a:cubicBezTo>
                    <a:pt x="62422" y="18921"/>
                    <a:pt x="62469" y="18953"/>
                    <a:pt x="62518" y="18985"/>
                  </a:cubicBezTo>
                  <a:lnTo>
                    <a:pt x="64123" y="18985"/>
                  </a:lnTo>
                  <a:cubicBezTo>
                    <a:pt x="64203" y="18937"/>
                    <a:pt x="64250" y="18906"/>
                    <a:pt x="64314" y="18874"/>
                  </a:cubicBezTo>
                  <a:lnTo>
                    <a:pt x="66953" y="18874"/>
                  </a:lnTo>
                  <a:cubicBezTo>
                    <a:pt x="67080" y="18810"/>
                    <a:pt x="67192" y="18747"/>
                    <a:pt x="67334" y="18683"/>
                  </a:cubicBezTo>
                  <a:cubicBezTo>
                    <a:pt x="67462" y="18747"/>
                    <a:pt x="67557" y="18794"/>
                    <a:pt x="67669" y="18857"/>
                  </a:cubicBezTo>
                  <a:cubicBezTo>
                    <a:pt x="67716" y="18826"/>
                    <a:pt x="67780" y="18794"/>
                    <a:pt x="67860" y="18730"/>
                  </a:cubicBezTo>
                  <a:lnTo>
                    <a:pt x="68750" y="18730"/>
                  </a:lnTo>
                  <a:lnTo>
                    <a:pt x="68988" y="18571"/>
                  </a:lnTo>
                  <a:lnTo>
                    <a:pt x="72772" y="18571"/>
                  </a:lnTo>
                  <a:cubicBezTo>
                    <a:pt x="72852" y="18524"/>
                    <a:pt x="72916" y="18492"/>
                    <a:pt x="72995" y="18429"/>
                  </a:cubicBezTo>
                  <a:lnTo>
                    <a:pt x="74108" y="18429"/>
                  </a:lnTo>
                  <a:cubicBezTo>
                    <a:pt x="74283" y="18317"/>
                    <a:pt x="74410" y="18238"/>
                    <a:pt x="74521" y="18158"/>
                  </a:cubicBezTo>
                  <a:cubicBezTo>
                    <a:pt x="74648" y="18142"/>
                    <a:pt x="74744" y="18126"/>
                    <a:pt x="74839" y="18111"/>
                  </a:cubicBezTo>
                  <a:cubicBezTo>
                    <a:pt x="74871" y="18031"/>
                    <a:pt x="74903" y="17967"/>
                    <a:pt x="74919" y="17903"/>
                  </a:cubicBezTo>
                  <a:cubicBezTo>
                    <a:pt x="75110" y="17856"/>
                    <a:pt x="75316" y="17824"/>
                    <a:pt x="75460" y="17729"/>
                  </a:cubicBezTo>
                  <a:cubicBezTo>
                    <a:pt x="75539" y="17776"/>
                    <a:pt x="75619" y="17824"/>
                    <a:pt x="75666" y="17840"/>
                  </a:cubicBezTo>
                  <a:lnTo>
                    <a:pt x="76700" y="17840"/>
                  </a:lnTo>
                  <a:cubicBezTo>
                    <a:pt x="76970" y="17761"/>
                    <a:pt x="77145" y="17697"/>
                    <a:pt x="77351" y="17634"/>
                  </a:cubicBezTo>
                  <a:cubicBezTo>
                    <a:pt x="77319" y="17554"/>
                    <a:pt x="77288" y="17490"/>
                    <a:pt x="77256" y="17411"/>
                  </a:cubicBezTo>
                  <a:cubicBezTo>
                    <a:pt x="77160" y="17475"/>
                    <a:pt x="77082" y="17522"/>
                    <a:pt x="76986" y="17570"/>
                  </a:cubicBezTo>
                  <a:lnTo>
                    <a:pt x="76556" y="17570"/>
                  </a:lnTo>
                  <a:cubicBezTo>
                    <a:pt x="76382" y="17458"/>
                    <a:pt x="76414" y="17236"/>
                    <a:pt x="76159" y="17189"/>
                  </a:cubicBezTo>
                  <a:cubicBezTo>
                    <a:pt x="75920" y="17125"/>
                    <a:pt x="75698" y="17061"/>
                    <a:pt x="75539" y="16918"/>
                  </a:cubicBezTo>
                  <a:cubicBezTo>
                    <a:pt x="75658" y="16866"/>
                    <a:pt x="75765" y="16846"/>
                    <a:pt x="75864" y="16846"/>
                  </a:cubicBezTo>
                  <a:cubicBezTo>
                    <a:pt x="76161" y="16846"/>
                    <a:pt x="76381" y="17025"/>
                    <a:pt x="76620" y="17061"/>
                  </a:cubicBezTo>
                  <a:cubicBezTo>
                    <a:pt x="76683" y="17157"/>
                    <a:pt x="76715" y="17220"/>
                    <a:pt x="76747" y="17284"/>
                  </a:cubicBezTo>
                  <a:cubicBezTo>
                    <a:pt x="76874" y="17267"/>
                    <a:pt x="76970" y="17267"/>
                    <a:pt x="77097" y="17252"/>
                  </a:cubicBezTo>
                  <a:cubicBezTo>
                    <a:pt x="77018" y="17157"/>
                    <a:pt x="76938" y="17093"/>
                    <a:pt x="76891" y="17013"/>
                  </a:cubicBezTo>
                  <a:cubicBezTo>
                    <a:pt x="76811" y="16934"/>
                    <a:pt x="76764" y="16839"/>
                    <a:pt x="76700" y="16759"/>
                  </a:cubicBezTo>
                  <a:cubicBezTo>
                    <a:pt x="76779" y="16695"/>
                    <a:pt x="76827" y="16663"/>
                    <a:pt x="76891" y="16631"/>
                  </a:cubicBezTo>
                  <a:lnTo>
                    <a:pt x="76891" y="16489"/>
                  </a:lnTo>
                  <a:cubicBezTo>
                    <a:pt x="76700" y="16362"/>
                    <a:pt x="76334" y="16394"/>
                    <a:pt x="76238" y="16171"/>
                  </a:cubicBezTo>
                  <a:cubicBezTo>
                    <a:pt x="76308" y="16136"/>
                    <a:pt x="76384" y="16128"/>
                    <a:pt x="76473" y="16128"/>
                  </a:cubicBezTo>
                  <a:cubicBezTo>
                    <a:pt x="76539" y="16128"/>
                    <a:pt x="76611" y="16132"/>
                    <a:pt x="76693" y="16132"/>
                  </a:cubicBezTo>
                  <a:cubicBezTo>
                    <a:pt x="76754" y="16132"/>
                    <a:pt x="76819" y="16130"/>
                    <a:pt x="76891" y="16123"/>
                  </a:cubicBezTo>
                  <a:cubicBezTo>
                    <a:pt x="77033" y="16012"/>
                    <a:pt x="77241" y="15836"/>
                    <a:pt x="77478" y="15662"/>
                  </a:cubicBezTo>
                  <a:cubicBezTo>
                    <a:pt x="77654" y="15726"/>
                    <a:pt x="77813" y="15789"/>
                    <a:pt x="77908" y="15836"/>
                  </a:cubicBezTo>
                  <a:lnTo>
                    <a:pt x="78591" y="15836"/>
                  </a:lnTo>
                  <a:cubicBezTo>
                    <a:pt x="78640" y="15726"/>
                    <a:pt x="78687" y="15646"/>
                    <a:pt x="78750" y="15535"/>
                  </a:cubicBezTo>
                  <a:cubicBezTo>
                    <a:pt x="78846" y="15662"/>
                    <a:pt x="78909" y="15741"/>
                    <a:pt x="78990" y="15853"/>
                  </a:cubicBezTo>
                  <a:cubicBezTo>
                    <a:pt x="79100" y="15836"/>
                    <a:pt x="79196" y="15821"/>
                    <a:pt x="79259" y="15821"/>
                  </a:cubicBezTo>
                  <a:cubicBezTo>
                    <a:pt x="79498" y="15614"/>
                    <a:pt x="79021" y="15535"/>
                    <a:pt x="79117" y="15359"/>
                  </a:cubicBezTo>
                  <a:lnTo>
                    <a:pt x="79323" y="15153"/>
                  </a:lnTo>
                  <a:cubicBezTo>
                    <a:pt x="79085" y="15137"/>
                    <a:pt x="78909" y="15122"/>
                    <a:pt x="78750" y="15105"/>
                  </a:cubicBezTo>
                  <a:cubicBezTo>
                    <a:pt x="78713" y="15093"/>
                    <a:pt x="78694" y="15049"/>
                    <a:pt x="78589" y="15049"/>
                  </a:cubicBezTo>
                  <a:cubicBezTo>
                    <a:pt x="78571" y="15049"/>
                    <a:pt x="78549" y="15051"/>
                    <a:pt x="78524" y="15054"/>
                  </a:cubicBezTo>
                  <a:lnTo>
                    <a:pt x="78524" y="15054"/>
                  </a:lnTo>
                  <a:cubicBezTo>
                    <a:pt x="78848" y="15002"/>
                    <a:pt x="78881" y="14867"/>
                    <a:pt x="79005" y="14851"/>
                  </a:cubicBezTo>
                  <a:cubicBezTo>
                    <a:pt x="79085" y="14882"/>
                    <a:pt x="79164" y="14931"/>
                    <a:pt x="79227" y="14978"/>
                  </a:cubicBezTo>
                  <a:cubicBezTo>
                    <a:pt x="79403" y="14867"/>
                    <a:pt x="79291" y="14740"/>
                    <a:pt x="79339" y="14628"/>
                  </a:cubicBezTo>
                  <a:cubicBezTo>
                    <a:pt x="79037" y="14533"/>
                    <a:pt x="78735" y="14422"/>
                    <a:pt x="78432" y="14327"/>
                  </a:cubicBezTo>
                  <a:cubicBezTo>
                    <a:pt x="77877" y="14136"/>
                    <a:pt x="77559" y="13960"/>
                    <a:pt x="77606" y="13865"/>
                  </a:cubicBezTo>
                  <a:cubicBezTo>
                    <a:pt x="77670" y="13831"/>
                    <a:pt x="77725" y="13818"/>
                    <a:pt x="77773" y="13818"/>
                  </a:cubicBezTo>
                  <a:cubicBezTo>
                    <a:pt x="77927" y="13818"/>
                    <a:pt x="78014" y="13953"/>
                    <a:pt x="78146" y="13977"/>
                  </a:cubicBezTo>
                  <a:cubicBezTo>
                    <a:pt x="78179" y="13972"/>
                    <a:pt x="78213" y="13971"/>
                    <a:pt x="78248" y="13971"/>
                  </a:cubicBezTo>
                  <a:cubicBezTo>
                    <a:pt x="78359" y="13971"/>
                    <a:pt x="78475" y="13988"/>
                    <a:pt x="78587" y="13988"/>
                  </a:cubicBezTo>
                  <a:cubicBezTo>
                    <a:pt x="78691" y="13988"/>
                    <a:pt x="78792" y="13973"/>
                    <a:pt x="78878" y="13913"/>
                  </a:cubicBezTo>
                  <a:cubicBezTo>
                    <a:pt x="78862" y="13833"/>
                    <a:pt x="78973" y="13722"/>
                    <a:pt x="78735" y="13706"/>
                  </a:cubicBezTo>
                  <a:cubicBezTo>
                    <a:pt x="78687" y="13754"/>
                    <a:pt x="78623" y="13786"/>
                    <a:pt x="78544" y="13833"/>
                  </a:cubicBezTo>
                  <a:cubicBezTo>
                    <a:pt x="78432" y="13769"/>
                    <a:pt x="78305" y="13706"/>
                    <a:pt x="78242" y="13674"/>
                  </a:cubicBezTo>
                  <a:cubicBezTo>
                    <a:pt x="78354" y="13500"/>
                    <a:pt x="78417" y="13404"/>
                    <a:pt x="78496" y="13292"/>
                  </a:cubicBezTo>
                  <a:cubicBezTo>
                    <a:pt x="78767" y="13261"/>
                    <a:pt x="79005" y="13165"/>
                    <a:pt x="79227" y="13086"/>
                  </a:cubicBezTo>
                  <a:cubicBezTo>
                    <a:pt x="79498" y="12991"/>
                    <a:pt x="79689" y="12800"/>
                    <a:pt x="79991" y="12752"/>
                  </a:cubicBezTo>
                  <a:cubicBezTo>
                    <a:pt x="80007" y="12688"/>
                    <a:pt x="80007" y="12656"/>
                    <a:pt x="80007" y="12609"/>
                  </a:cubicBezTo>
                  <a:cubicBezTo>
                    <a:pt x="80198" y="12482"/>
                    <a:pt x="80372" y="12370"/>
                    <a:pt x="80548" y="12243"/>
                  </a:cubicBezTo>
                  <a:lnTo>
                    <a:pt x="80802" y="12243"/>
                  </a:lnTo>
                  <a:cubicBezTo>
                    <a:pt x="80849" y="12164"/>
                    <a:pt x="80898" y="12084"/>
                    <a:pt x="80929" y="12005"/>
                  </a:cubicBezTo>
                  <a:cubicBezTo>
                    <a:pt x="81057" y="11973"/>
                    <a:pt x="81199" y="11942"/>
                    <a:pt x="81311" y="11925"/>
                  </a:cubicBezTo>
                  <a:cubicBezTo>
                    <a:pt x="81326" y="11862"/>
                    <a:pt x="81326" y="11814"/>
                    <a:pt x="81326" y="11766"/>
                  </a:cubicBezTo>
                  <a:cubicBezTo>
                    <a:pt x="81263" y="11703"/>
                    <a:pt x="81184" y="11655"/>
                    <a:pt x="81104" y="11607"/>
                  </a:cubicBezTo>
                  <a:lnTo>
                    <a:pt x="81104" y="11321"/>
                  </a:lnTo>
                  <a:cubicBezTo>
                    <a:pt x="81184" y="11274"/>
                    <a:pt x="81263" y="11226"/>
                    <a:pt x="81326" y="11178"/>
                  </a:cubicBezTo>
                  <a:lnTo>
                    <a:pt x="81326" y="10892"/>
                  </a:lnTo>
                  <a:cubicBezTo>
                    <a:pt x="81247" y="10829"/>
                    <a:pt x="81184" y="10780"/>
                    <a:pt x="81120" y="10733"/>
                  </a:cubicBezTo>
                  <a:cubicBezTo>
                    <a:pt x="81184" y="10701"/>
                    <a:pt x="81231" y="10670"/>
                    <a:pt x="81294" y="10621"/>
                  </a:cubicBezTo>
                  <a:lnTo>
                    <a:pt x="80770" y="9954"/>
                  </a:lnTo>
                  <a:cubicBezTo>
                    <a:pt x="80722" y="10002"/>
                    <a:pt x="80690" y="10049"/>
                    <a:pt x="80658" y="10081"/>
                  </a:cubicBezTo>
                  <a:cubicBezTo>
                    <a:pt x="80627" y="10129"/>
                    <a:pt x="80595" y="10176"/>
                    <a:pt x="80548" y="10240"/>
                  </a:cubicBezTo>
                  <a:cubicBezTo>
                    <a:pt x="80325" y="10065"/>
                    <a:pt x="80563" y="9843"/>
                    <a:pt x="80357" y="9667"/>
                  </a:cubicBezTo>
                  <a:lnTo>
                    <a:pt x="80357" y="9667"/>
                  </a:lnTo>
                  <a:cubicBezTo>
                    <a:pt x="80277" y="9716"/>
                    <a:pt x="80198" y="9747"/>
                    <a:pt x="80071" y="9826"/>
                  </a:cubicBezTo>
                  <a:cubicBezTo>
                    <a:pt x="80022" y="9572"/>
                    <a:pt x="79673" y="9413"/>
                    <a:pt x="79753" y="9143"/>
                  </a:cubicBezTo>
                  <a:cubicBezTo>
                    <a:pt x="79562" y="9080"/>
                    <a:pt x="79323" y="9080"/>
                    <a:pt x="79180" y="8936"/>
                  </a:cubicBezTo>
                  <a:cubicBezTo>
                    <a:pt x="79129" y="8951"/>
                    <a:pt x="79075" y="8955"/>
                    <a:pt x="79019" y="8955"/>
                  </a:cubicBezTo>
                  <a:cubicBezTo>
                    <a:pt x="78932" y="8955"/>
                    <a:pt x="78840" y="8944"/>
                    <a:pt x="78749" y="8944"/>
                  </a:cubicBezTo>
                  <a:cubicBezTo>
                    <a:pt x="78647" y="8944"/>
                    <a:pt x="78545" y="8958"/>
                    <a:pt x="78449" y="9016"/>
                  </a:cubicBezTo>
                  <a:cubicBezTo>
                    <a:pt x="78513" y="9063"/>
                    <a:pt x="78576" y="9112"/>
                    <a:pt x="78655" y="9159"/>
                  </a:cubicBezTo>
                  <a:cubicBezTo>
                    <a:pt x="78587" y="9212"/>
                    <a:pt x="78518" y="9236"/>
                    <a:pt x="78449" y="9236"/>
                  </a:cubicBezTo>
                  <a:cubicBezTo>
                    <a:pt x="78375" y="9236"/>
                    <a:pt x="78300" y="9208"/>
                    <a:pt x="78226" y="9159"/>
                  </a:cubicBezTo>
                  <a:lnTo>
                    <a:pt x="78226" y="8809"/>
                  </a:lnTo>
                  <a:lnTo>
                    <a:pt x="77892" y="8809"/>
                  </a:lnTo>
                  <a:lnTo>
                    <a:pt x="77654" y="8953"/>
                  </a:lnTo>
                  <a:cubicBezTo>
                    <a:pt x="77623" y="8959"/>
                    <a:pt x="77595" y="8962"/>
                    <a:pt x="77569" y="8962"/>
                  </a:cubicBezTo>
                  <a:cubicBezTo>
                    <a:pt x="77408" y="8962"/>
                    <a:pt x="77329" y="8850"/>
                    <a:pt x="77192" y="8809"/>
                  </a:cubicBezTo>
                  <a:cubicBezTo>
                    <a:pt x="77110" y="8879"/>
                    <a:pt x="77028" y="8950"/>
                    <a:pt x="76887" y="8950"/>
                  </a:cubicBezTo>
                  <a:cubicBezTo>
                    <a:pt x="76838" y="8950"/>
                    <a:pt x="76781" y="8941"/>
                    <a:pt x="76715" y="8921"/>
                  </a:cubicBezTo>
                  <a:cubicBezTo>
                    <a:pt x="76700" y="8872"/>
                    <a:pt x="76668" y="8809"/>
                    <a:pt x="76652" y="8745"/>
                  </a:cubicBezTo>
                  <a:cubicBezTo>
                    <a:pt x="76715" y="8713"/>
                    <a:pt x="76764" y="8666"/>
                    <a:pt x="76827" y="8666"/>
                  </a:cubicBezTo>
                  <a:cubicBezTo>
                    <a:pt x="76970" y="8650"/>
                    <a:pt x="77129" y="8650"/>
                    <a:pt x="77113" y="8539"/>
                  </a:cubicBezTo>
                  <a:lnTo>
                    <a:pt x="77113" y="8539"/>
                  </a:lnTo>
                  <a:cubicBezTo>
                    <a:pt x="77224" y="8554"/>
                    <a:pt x="77336" y="8603"/>
                    <a:pt x="77495" y="8666"/>
                  </a:cubicBezTo>
                  <a:cubicBezTo>
                    <a:pt x="77590" y="8666"/>
                    <a:pt x="77721" y="8659"/>
                    <a:pt x="77858" y="8659"/>
                  </a:cubicBezTo>
                  <a:cubicBezTo>
                    <a:pt x="77927" y="8659"/>
                    <a:pt x="77998" y="8661"/>
                    <a:pt x="78067" y="8666"/>
                  </a:cubicBezTo>
                  <a:cubicBezTo>
                    <a:pt x="78163" y="8666"/>
                    <a:pt x="78242" y="8713"/>
                    <a:pt x="78226" y="8809"/>
                  </a:cubicBezTo>
                  <a:cubicBezTo>
                    <a:pt x="78449" y="8809"/>
                    <a:pt x="78496" y="8650"/>
                    <a:pt x="78782" y="8554"/>
                  </a:cubicBezTo>
                  <a:cubicBezTo>
                    <a:pt x="78226" y="8554"/>
                    <a:pt x="78036" y="8317"/>
                    <a:pt x="77781" y="8141"/>
                  </a:cubicBezTo>
                  <a:cubicBezTo>
                    <a:pt x="77813" y="8030"/>
                    <a:pt x="77701" y="7903"/>
                    <a:pt x="77877" y="7808"/>
                  </a:cubicBezTo>
                  <a:cubicBezTo>
                    <a:pt x="77940" y="7808"/>
                    <a:pt x="78019" y="7808"/>
                    <a:pt x="78114" y="7791"/>
                  </a:cubicBezTo>
                  <a:cubicBezTo>
                    <a:pt x="78210" y="7681"/>
                    <a:pt x="78305" y="7537"/>
                    <a:pt x="78432" y="7378"/>
                  </a:cubicBezTo>
                  <a:cubicBezTo>
                    <a:pt x="78226" y="7378"/>
                    <a:pt x="78051" y="7363"/>
                    <a:pt x="77877" y="7363"/>
                  </a:cubicBezTo>
                  <a:cubicBezTo>
                    <a:pt x="77796" y="7314"/>
                    <a:pt x="77733" y="7267"/>
                    <a:pt x="77669" y="7235"/>
                  </a:cubicBezTo>
                  <a:cubicBezTo>
                    <a:pt x="77542" y="7299"/>
                    <a:pt x="77415" y="7346"/>
                    <a:pt x="77319" y="7378"/>
                  </a:cubicBezTo>
                  <a:cubicBezTo>
                    <a:pt x="77177" y="7331"/>
                    <a:pt x="77065" y="7282"/>
                    <a:pt x="77018" y="7251"/>
                  </a:cubicBezTo>
                  <a:cubicBezTo>
                    <a:pt x="76842" y="7314"/>
                    <a:pt x="76715" y="7346"/>
                    <a:pt x="76556" y="7410"/>
                  </a:cubicBezTo>
                  <a:cubicBezTo>
                    <a:pt x="76334" y="7235"/>
                    <a:pt x="76111" y="7060"/>
                    <a:pt x="75969" y="6949"/>
                  </a:cubicBezTo>
                  <a:cubicBezTo>
                    <a:pt x="75879" y="6937"/>
                    <a:pt x="75797" y="6934"/>
                    <a:pt x="75719" y="6934"/>
                  </a:cubicBezTo>
                  <a:cubicBezTo>
                    <a:pt x="75625" y="6934"/>
                    <a:pt x="75539" y="6939"/>
                    <a:pt x="75458" y="6939"/>
                  </a:cubicBezTo>
                  <a:cubicBezTo>
                    <a:pt x="75332" y="6939"/>
                    <a:pt x="75219" y="6927"/>
                    <a:pt x="75110" y="6869"/>
                  </a:cubicBezTo>
                  <a:cubicBezTo>
                    <a:pt x="75301" y="6790"/>
                    <a:pt x="75507" y="6742"/>
                    <a:pt x="75666" y="6678"/>
                  </a:cubicBezTo>
                  <a:cubicBezTo>
                    <a:pt x="75810" y="6742"/>
                    <a:pt x="75937" y="6774"/>
                    <a:pt x="76047" y="6822"/>
                  </a:cubicBezTo>
                  <a:cubicBezTo>
                    <a:pt x="76159" y="6742"/>
                    <a:pt x="76238" y="6695"/>
                    <a:pt x="76334" y="6646"/>
                  </a:cubicBezTo>
                  <a:lnTo>
                    <a:pt x="76764" y="6646"/>
                  </a:lnTo>
                  <a:cubicBezTo>
                    <a:pt x="76874" y="6536"/>
                    <a:pt x="76970" y="6409"/>
                    <a:pt x="77082" y="6313"/>
                  </a:cubicBezTo>
                  <a:cubicBezTo>
                    <a:pt x="77209" y="6201"/>
                    <a:pt x="77463" y="6138"/>
                    <a:pt x="77272" y="5963"/>
                  </a:cubicBezTo>
                  <a:cubicBezTo>
                    <a:pt x="77192" y="5937"/>
                    <a:pt x="77116" y="5926"/>
                    <a:pt x="77042" y="5926"/>
                  </a:cubicBezTo>
                  <a:cubicBezTo>
                    <a:pt x="76853" y="5926"/>
                    <a:pt x="76681" y="5996"/>
                    <a:pt x="76509" y="6042"/>
                  </a:cubicBezTo>
                  <a:cubicBezTo>
                    <a:pt x="76461" y="6010"/>
                    <a:pt x="76397" y="5979"/>
                    <a:pt x="76334" y="5932"/>
                  </a:cubicBezTo>
                  <a:cubicBezTo>
                    <a:pt x="76270" y="5979"/>
                    <a:pt x="76191" y="6027"/>
                    <a:pt x="76096" y="6074"/>
                  </a:cubicBezTo>
                  <a:lnTo>
                    <a:pt x="74569" y="6074"/>
                  </a:lnTo>
                  <a:cubicBezTo>
                    <a:pt x="74538" y="6074"/>
                    <a:pt x="74506" y="6042"/>
                    <a:pt x="74489" y="6027"/>
                  </a:cubicBezTo>
                  <a:cubicBezTo>
                    <a:pt x="74362" y="5932"/>
                    <a:pt x="74092" y="5868"/>
                    <a:pt x="74283" y="5677"/>
                  </a:cubicBezTo>
                  <a:cubicBezTo>
                    <a:pt x="74458" y="5645"/>
                    <a:pt x="74665" y="5629"/>
                    <a:pt x="74871" y="5614"/>
                  </a:cubicBezTo>
                  <a:cubicBezTo>
                    <a:pt x="74871" y="5470"/>
                    <a:pt x="74935" y="5359"/>
                    <a:pt x="74807" y="5232"/>
                  </a:cubicBezTo>
                  <a:cubicBezTo>
                    <a:pt x="74585" y="5215"/>
                    <a:pt x="74330" y="5215"/>
                    <a:pt x="74092" y="5200"/>
                  </a:cubicBezTo>
                  <a:cubicBezTo>
                    <a:pt x="74029" y="5168"/>
                    <a:pt x="73981" y="5120"/>
                    <a:pt x="73917" y="5088"/>
                  </a:cubicBezTo>
                  <a:cubicBezTo>
                    <a:pt x="73798" y="5069"/>
                    <a:pt x="73676" y="5063"/>
                    <a:pt x="73552" y="5063"/>
                  </a:cubicBezTo>
                  <a:cubicBezTo>
                    <a:pt x="73365" y="5063"/>
                    <a:pt x="73173" y="5076"/>
                    <a:pt x="72978" y="5076"/>
                  </a:cubicBezTo>
                  <a:cubicBezTo>
                    <a:pt x="72784" y="5076"/>
                    <a:pt x="72587" y="5063"/>
                    <a:pt x="72391" y="5009"/>
                  </a:cubicBezTo>
                  <a:cubicBezTo>
                    <a:pt x="72598" y="4946"/>
                    <a:pt x="72740" y="4897"/>
                    <a:pt x="72884" y="4850"/>
                  </a:cubicBezTo>
                  <a:cubicBezTo>
                    <a:pt x="72884" y="4787"/>
                    <a:pt x="72899" y="4738"/>
                    <a:pt x="72899" y="4691"/>
                  </a:cubicBezTo>
                  <a:cubicBezTo>
                    <a:pt x="73043" y="4643"/>
                    <a:pt x="73186" y="4596"/>
                    <a:pt x="73329" y="4564"/>
                  </a:cubicBezTo>
                  <a:cubicBezTo>
                    <a:pt x="73361" y="4357"/>
                    <a:pt x="73122" y="4310"/>
                    <a:pt x="72995" y="4214"/>
                  </a:cubicBezTo>
                  <a:cubicBezTo>
                    <a:pt x="72916" y="4261"/>
                    <a:pt x="72836" y="4293"/>
                    <a:pt x="72789" y="4325"/>
                  </a:cubicBezTo>
                  <a:cubicBezTo>
                    <a:pt x="72645" y="4278"/>
                    <a:pt x="72534" y="4230"/>
                    <a:pt x="72439" y="4183"/>
                  </a:cubicBezTo>
                  <a:cubicBezTo>
                    <a:pt x="72280" y="4246"/>
                    <a:pt x="72185" y="4293"/>
                    <a:pt x="72073" y="4325"/>
                  </a:cubicBezTo>
                  <a:cubicBezTo>
                    <a:pt x="72009" y="4278"/>
                    <a:pt x="71962" y="4246"/>
                    <a:pt x="71867" y="4198"/>
                  </a:cubicBezTo>
                  <a:lnTo>
                    <a:pt x="70913" y="4198"/>
                  </a:lnTo>
                  <a:cubicBezTo>
                    <a:pt x="70817" y="4024"/>
                    <a:pt x="70531" y="3992"/>
                    <a:pt x="70467" y="3801"/>
                  </a:cubicBezTo>
                  <a:cubicBezTo>
                    <a:pt x="70690" y="3785"/>
                    <a:pt x="70896" y="3769"/>
                    <a:pt x="71246" y="3721"/>
                  </a:cubicBezTo>
                  <a:cubicBezTo>
                    <a:pt x="70832" y="3610"/>
                    <a:pt x="70928" y="3371"/>
                    <a:pt x="70673" y="3260"/>
                  </a:cubicBezTo>
                  <a:cubicBezTo>
                    <a:pt x="70769" y="3197"/>
                    <a:pt x="70881" y="3133"/>
                    <a:pt x="70991" y="3070"/>
                  </a:cubicBezTo>
                  <a:cubicBezTo>
                    <a:pt x="71231" y="3149"/>
                    <a:pt x="71326" y="3324"/>
                    <a:pt x="71468" y="3498"/>
                  </a:cubicBezTo>
                  <a:cubicBezTo>
                    <a:pt x="71517" y="3403"/>
                    <a:pt x="71564" y="3308"/>
                    <a:pt x="71612" y="3229"/>
                  </a:cubicBezTo>
                  <a:lnTo>
                    <a:pt x="72136" y="3180"/>
                  </a:lnTo>
                  <a:cubicBezTo>
                    <a:pt x="72344" y="3053"/>
                    <a:pt x="72518" y="2894"/>
                    <a:pt x="72820" y="2879"/>
                  </a:cubicBezTo>
                  <a:cubicBezTo>
                    <a:pt x="72874" y="2785"/>
                    <a:pt x="72981" y="2770"/>
                    <a:pt x="73097" y="2770"/>
                  </a:cubicBezTo>
                  <a:cubicBezTo>
                    <a:pt x="73152" y="2770"/>
                    <a:pt x="73208" y="2774"/>
                    <a:pt x="73262" y="2774"/>
                  </a:cubicBezTo>
                  <a:cubicBezTo>
                    <a:pt x="73368" y="2774"/>
                    <a:pt x="73465" y="2761"/>
                    <a:pt x="73520" y="2688"/>
                  </a:cubicBezTo>
                  <a:cubicBezTo>
                    <a:pt x="73448" y="2637"/>
                    <a:pt x="73369" y="2626"/>
                    <a:pt x="73287" y="2626"/>
                  </a:cubicBezTo>
                  <a:cubicBezTo>
                    <a:pt x="73225" y="2626"/>
                    <a:pt x="73161" y="2633"/>
                    <a:pt x="73097" y="2633"/>
                  </a:cubicBezTo>
                  <a:cubicBezTo>
                    <a:pt x="73063" y="2633"/>
                    <a:pt x="73028" y="2631"/>
                    <a:pt x="72995" y="2624"/>
                  </a:cubicBezTo>
                  <a:cubicBezTo>
                    <a:pt x="72916" y="2576"/>
                    <a:pt x="72836" y="2529"/>
                    <a:pt x="72645" y="2417"/>
                  </a:cubicBezTo>
                  <a:cubicBezTo>
                    <a:pt x="72534" y="2544"/>
                    <a:pt x="72439" y="2672"/>
                    <a:pt x="72312" y="2815"/>
                  </a:cubicBezTo>
                  <a:cubicBezTo>
                    <a:pt x="72136" y="2752"/>
                    <a:pt x="72009" y="2703"/>
                    <a:pt x="71882" y="2656"/>
                  </a:cubicBezTo>
                  <a:cubicBezTo>
                    <a:pt x="71771" y="2688"/>
                    <a:pt x="71627" y="2752"/>
                    <a:pt x="71500" y="2799"/>
                  </a:cubicBezTo>
                  <a:cubicBezTo>
                    <a:pt x="71373" y="2720"/>
                    <a:pt x="71294" y="2672"/>
                    <a:pt x="71231" y="2640"/>
                  </a:cubicBezTo>
                  <a:cubicBezTo>
                    <a:pt x="71119" y="2688"/>
                    <a:pt x="71008" y="2735"/>
                    <a:pt x="70896" y="2799"/>
                  </a:cubicBezTo>
                  <a:cubicBezTo>
                    <a:pt x="70737" y="2735"/>
                    <a:pt x="70642" y="2688"/>
                    <a:pt x="70531" y="2640"/>
                  </a:cubicBezTo>
                  <a:cubicBezTo>
                    <a:pt x="70451" y="2688"/>
                    <a:pt x="70372" y="2735"/>
                    <a:pt x="70245" y="2799"/>
                  </a:cubicBezTo>
                  <a:cubicBezTo>
                    <a:pt x="70101" y="2735"/>
                    <a:pt x="69959" y="2672"/>
                    <a:pt x="69815" y="2624"/>
                  </a:cubicBezTo>
                  <a:cubicBezTo>
                    <a:pt x="69789" y="2619"/>
                    <a:pt x="69762" y="2617"/>
                    <a:pt x="69734" y="2617"/>
                  </a:cubicBezTo>
                  <a:cubicBezTo>
                    <a:pt x="69671" y="2617"/>
                    <a:pt x="69605" y="2627"/>
                    <a:pt x="69543" y="2627"/>
                  </a:cubicBezTo>
                  <a:cubicBezTo>
                    <a:pt x="69464" y="2627"/>
                    <a:pt x="69390" y="2612"/>
                    <a:pt x="69338" y="2544"/>
                  </a:cubicBezTo>
                  <a:cubicBezTo>
                    <a:pt x="69450" y="2481"/>
                    <a:pt x="69560" y="2402"/>
                    <a:pt x="69656" y="2338"/>
                  </a:cubicBezTo>
                  <a:cubicBezTo>
                    <a:pt x="69736" y="2385"/>
                    <a:pt x="69815" y="2434"/>
                    <a:pt x="69910" y="2497"/>
                  </a:cubicBezTo>
                  <a:cubicBezTo>
                    <a:pt x="70006" y="2481"/>
                    <a:pt x="70101" y="2465"/>
                    <a:pt x="70213" y="2434"/>
                  </a:cubicBezTo>
                  <a:lnTo>
                    <a:pt x="70213" y="2116"/>
                  </a:lnTo>
                  <a:cubicBezTo>
                    <a:pt x="70101" y="2052"/>
                    <a:pt x="69974" y="1925"/>
                    <a:pt x="69831" y="1925"/>
                  </a:cubicBezTo>
                  <a:cubicBezTo>
                    <a:pt x="69624" y="1908"/>
                    <a:pt x="69545" y="1781"/>
                    <a:pt x="69370" y="1766"/>
                  </a:cubicBezTo>
                  <a:cubicBezTo>
                    <a:pt x="69348" y="1764"/>
                    <a:pt x="69326" y="1763"/>
                    <a:pt x="69304" y="1763"/>
                  </a:cubicBezTo>
                  <a:cubicBezTo>
                    <a:pt x="69249" y="1763"/>
                    <a:pt x="69191" y="1768"/>
                    <a:pt x="69135" y="1768"/>
                  </a:cubicBezTo>
                  <a:cubicBezTo>
                    <a:pt x="69041" y="1768"/>
                    <a:pt x="68953" y="1755"/>
                    <a:pt x="68893" y="1686"/>
                  </a:cubicBezTo>
                  <a:cubicBezTo>
                    <a:pt x="69052" y="1622"/>
                    <a:pt x="69100" y="1480"/>
                    <a:pt x="69323" y="1480"/>
                  </a:cubicBezTo>
                  <a:cubicBezTo>
                    <a:pt x="69338" y="1477"/>
                    <a:pt x="69352" y="1475"/>
                    <a:pt x="69366" y="1475"/>
                  </a:cubicBezTo>
                  <a:cubicBezTo>
                    <a:pt x="69519" y="1475"/>
                    <a:pt x="69623" y="1640"/>
                    <a:pt x="69778" y="1640"/>
                  </a:cubicBezTo>
                  <a:cubicBezTo>
                    <a:pt x="69835" y="1640"/>
                    <a:pt x="69898" y="1618"/>
                    <a:pt x="69974" y="1559"/>
                  </a:cubicBezTo>
                  <a:cubicBezTo>
                    <a:pt x="69974" y="1511"/>
                    <a:pt x="69990" y="1480"/>
                    <a:pt x="69990" y="1416"/>
                  </a:cubicBezTo>
                  <a:cubicBezTo>
                    <a:pt x="69927" y="1368"/>
                    <a:pt x="69863" y="1321"/>
                    <a:pt x="69783" y="1257"/>
                  </a:cubicBezTo>
                  <a:cubicBezTo>
                    <a:pt x="69847" y="1209"/>
                    <a:pt x="69927" y="1162"/>
                    <a:pt x="69990" y="1113"/>
                  </a:cubicBezTo>
                  <a:lnTo>
                    <a:pt x="69990" y="907"/>
                  </a:lnTo>
                  <a:cubicBezTo>
                    <a:pt x="69981" y="908"/>
                    <a:pt x="69971" y="909"/>
                    <a:pt x="69962" y="909"/>
                  </a:cubicBezTo>
                  <a:cubicBezTo>
                    <a:pt x="69809" y="909"/>
                    <a:pt x="69759" y="793"/>
                    <a:pt x="69609" y="748"/>
                  </a:cubicBezTo>
                  <a:lnTo>
                    <a:pt x="69052" y="748"/>
                  </a:lnTo>
                  <a:cubicBezTo>
                    <a:pt x="68988" y="685"/>
                    <a:pt x="68877" y="558"/>
                    <a:pt x="68814" y="477"/>
                  </a:cubicBezTo>
                  <a:lnTo>
                    <a:pt x="68098" y="477"/>
                  </a:lnTo>
                  <a:cubicBezTo>
                    <a:pt x="68002" y="541"/>
                    <a:pt x="67923" y="573"/>
                    <a:pt x="67860" y="605"/>
                  </a:cubicBezTo>
                  <a:cubicBezTo>
                    <a:pt x="67780" y="541"/>
                    <a:pt x="67733" y="509"/>
                    <a:pt x="67669" y="477"/>
                  </a:cubicBezTo>
                  <a:cubicBezTo>
                    <a:pt x="67528" y="470"/>
                    <a:pt x="67388" y="468"/>
                    <a:pt x="67248" y="468"/>
                  </a:cubicBezTo>
                  <a:cubicBezTo>
                    <a:pt x="66998" y="468"/>
                    <a:pt x="66751" y="475"/>
                    <a:pt x="66508" y="475"/>
                  </a:cubicBezTo>
                  <a:cubicBezTo>
                    <a:pt x="66286" y="475"/>
                    <a:pt x="66068" y="469"/>
                    <a:pt x="65856" y="446"/>
                  </a:cubicBezTo>
                  <a:cubicBezTo>
                    <a:pt x="65761" y="399"/>
                    <a:pt x="65713" y="367"/>
                    <a:pt x="65666" y="335"/>
                  </a:cubicBezTo>
                  <a:cubicBezTo>
                    <a:pt x="65586" y="382"/>
                    <a:pt x="65507" y="430"/>
                    <a:pt x="65490" y="430"/>
                  </a:cubicBezTo>
                  <a:cubicBezTo>
                    <a:pt x="65419" y="456"/>
                    <a:pt x="65361" y="467"/>
                    <a:pt x="65312" y="467"/>
                  </a:cubicBezTo>
                  <a:cubicBezTo>
                    <a:pt x="65155" y="467"/>
                    <a:pt x="65095" y="359"/>
                    <a:pt x="64998" y="335"/>
                  </a:cubicBezTo>
                  <a:lnTo>
                    <a:pt x="64553" y="335"/>
                  </a:lnTo>
                  <a:cubicBezTo>
                    <a:pt x="64441" y="382"/>
                    <a:pt x="64362" y="430"/>
                    <a:pt x="64314" y="462"/>
                  </a:cubicBezTo>
                  <a:lnTo>
                    <a:pt x="63662" y="462"/>
                  </a:lnTo>
                  <a:cubicBezTo>
                    <a:pt x="63550" y="399"/>
                    <a:pt x="63455" y="350"/>
                    <a:pt x="63423" y="335"/>
                  </a:cubicBezTo>
                  <a:lnTo>
                    <a:pt x="62740" y="335"/>
                  </a:lnTo>
                  <a:cubicBezTo>
                    <a:pt x="62660" y="399"/>
                    <a:pt x="62613" y="430"/>
                    <a:pt x="62549" y="462"/>
                  </a:cubicBezTo>
                  <a:cubicBezTo>
                    <a:pt x="62486" y="414"/>
                    <a:pt x="62406" y="367"/>
                    <a:pt x="62327" y="318"/>
                  </a:cubicBezTo>
                  <a:lnTo>
                    <a:pt x="61945" y="318"/>
                  </a:lnTo>
                  <a:cubicBezTo>
                    <a:pt x="61659" y="430"/>
                    <a:pt x="61420" y="509"/>
                    <a:pt x="61229" y="589"/>
                  </a:cubicBezTo>
                  <a:cubicBezTo>
                    <a:pt x="60928" y="494"/>
                    <a:pt x="60657" y="399"/>
                    <a:pt x="60339" y="287"/>
                  </a:cubicBezTo>
                  <a:cubicBezTo>
                    <a:pt x="60196" y="414"/>
                    <a:pt x="60052" y="526"/>
                    <a:pt x="59925" y="636"/>
                  </a:cubicBezTo>
                  <a:cubicBezTo>
                    <a:pt x="59321" y="367"/>
                    <a:pt x="59210" y="335"/>
                    <a:pt x="58749" y="335"/>
                  </a:cubicBezTo>
                  <a:cubicBezTo>
                    <a:pt x="58670" y="382"/>
                    <a:pt x="58590" y="430"/>
                    <a:pt x="58543" y="462"/>
                  </a:cubicBezTo>
                  <a:lnTo>
                    <a:pt x="57938" y="462"/>
                  </a:lnTo>
                  <a:cubicBezTo>
                    <a:pt x="57731" y="382"/>
                    <a:pt x="57620" y="350"/>
                    <a:pt x="57508" y="303"/>
                  </a:cubicBezTo>
                  <a:cubicBezTo>
                    <a:pt x="57381" y="367"/>
                    <a:pt x="57302" y="414"/>
                    <a:pt x="57222" y="462"/>
                  </a:cubicBezTo>
                  <a:cubicBezTo>
                    <a:pt x="57143" y="414"/>
                    <a:pt x="57063" y="367"/>
                    <a:pt x="56984" y="335"/>
                  </a:cubicBezTo>
                  <a:lnTo>
                    <a:pt x="56555" y="335"/>
                  </a:lnTo>
                  <a:cubicBezTo>
                    <a:pt x="56476" y="271"/>
                    <a:pt x="56396" y="223"/>
                    <a:pt x="56300" y="176"/>
                  </a:cubicBezTo>
                  <a:lnTo>
                    <a:pt x="55219" y="176"/>
                  </a:lnTo>
                  <a:cubicBezTo>
                    <a:pt x="55124" y="128"/>
                    <a:pt x="55060" y="96"/>
                    <a:pt x="54981" y="49"/>
                  </a:cubicBezTo>
                  <a:cubicBezTo>
                    <a:pt x="54901" y="96"/>
                    <a:pt x="54822" y="128"/>
                    <a:pt x="54758" y="176"/>
                  </a:cubicBezTo>
                  <a:cubicBezTo>
                    <a:pt x="54678" y="128"/>
                    <a:pt x="54631" y="96"/>
                    <a:pt x="54568" y="49"/>
                  </a:cubicBezTo>
                  <a:lnTo>
                    <a:pt x="54074" y="49"/>
                  </a:lnTo>
                  <a:cubicBezTo>
                    <a:pt x="53995" y="112"/>
                    <a:pt x="53947" y="144"/>
                    <a:pt x="53883" y="176"/>
                  </a:cubicBezTo>
                  <a:cubicBezTo>
                    <a:pt x="53804" y="128"/>
                    <a:pt x="53741" y="81"/>
                    <a:pt x="53661" y="49"/>
                  </a:cubicBezTo>
                  <a:cubicBezTo>
                    <a:pt x="53582" y="81"/>
                    <a:pt x="53502" y="128"/>
                    <a:pt x="53423" y="176"/>
                  </a:cubicBezTo>
                  <a:cubicBezTo>
                    <a:pt x="53343" y="176"/>
                    <a:pt x="53041" y="81"/>
                    <a:pt x="52961" y="49"/>
                  </a:cubicBezTo>
                  <a:lnTo>
                    <a:pt x="51880" y="49"/>
                  </a:lnTo>
                  <a:cubicBezTo>
                    <a:pt x="51785" y="96"/>
                    <a:pt x="51689" y="144"/>
                    <a:pt x="51674" y="159"/>
                  </a:cubicBezTo>
                  <a:cubicBezTo>
                    <a:pt x="51590" y="190"/>
                    <a:pt x="51517" y="201"/>
                    <a:pt x="51450" y="201"/>
                  </a:cubicBezTo>
                  <a:cubicBezTo>
                    <a:pt x="51196" y="201"/>
                    <a:pt x="51035" y="32"/>
                    <a:pt x="50784" y="32"/>
                  </a:cubicBezTo>
                  <a:cubicBezTo>
                    <a:pt x="50720" y="81"/>
                    <a:pt x="50640" y="128"/>
                    <a:pt x="50544" y="176"/>
                  </a:cubicBezTo>
                  <a:lnTo>
                    <a:pt x="46999" y="176"/>
                  </a:lnTo>
                  <a:cubicBezTo>
                    <a:pt x="46904" y="128"/>
                    <a:pt x="46792" y="81"/>
                    <a:pt x="46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vs. Solução</a:t>
            </a:r>
            <a:endParaRPr dirty="0"/>
          </a:p>
        </p:txBody>
      </p:sp>
      <p:sp>
        <p:nvSpPr>
          <p:cNvPr id="265" name="Google Shape;265;p35"/>
          <p:cNvSpPr txBox="1">
            <a:spLocks noGrp="1"/>
          </p:cNvSpPr>
          <p:nvPr>
            <p:ph type="body" idx="1"/>
          </p:nvPr>
        </p:nvSpPr>
        <p:spPr>
          <a:xfrm>
            <a:off x="1110575" y="2945225"/>
            <a:ext cx="3249900" cy="9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Perda de morango durante a sua produção, sendo afetado por condições climáticas não adequadas ao seu requisito </a:t>
            </a:r>
            <a:endParaRPr dirty="0"/>
          </a:p>
        </p:txBody>
      </p:sp>
      <p:sp>
        <p:nvSpPr>
          <p:cNvPr id="266" name="Google Shape;266;p35"/>
          <p:cNvSpPr txBox="1">
            <a:spLocks noGrp="1"/>
          </p:cNvSpPr>
          <p:nvPr>
            <p:ph type="body" idx="2"/>
          </p:nvPr>
        </p:nvSpPr>
        <p:spPr>
          <a:xfrm>
            <a:off x="4783528" y="2945225"/>
            <a:ext cx="3249900" cy="9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Aumentar o lucro dos nossos clientes e juntamente aumentar os níveis de produção no Brasil, atendendo todos os requisitos para obter os melhores resultados</a:t>
            </a:r>
            <a:endParaRPr dirty="0"/>
          </a:p>
        </p:txBody>
      </p:sp>
      <p:grpSp>
        <p:nvGrpSpPr>
          <p:cNvPr id="267" name="Google Shape;267;p35"/>
          <p:cNvGrpSpPr/>
          <p:nvPr/>
        </p:nvGrpSpPr>
        <p:grpSpPr>
          <a:xfrm>
            <a:off x="1363492" y="2135880"/>
            <a:ext cx="2373786" cy="634779"/>
            <a:chOff x="1196025" y="2012250"/>
            <a:chExt cx="2821234" cy="727040"/>
          </a:xfrm>
        </p:grpSpPr>
        <p:sp>
          <p:nvSpPr>
            <p:cNvPr id="268" name="Google Shape;268;p35"/>
            <p:cNvSpPr/>
            <p:nvPr/>
          </p:nvSpPr>
          <p:spPr>
            <a:xfrm rot="-991">
              <a:off x="1196025" y="2012657"/>
              <a:ext cx="2821234" cy="558677"/>
            </a:xfrm>
            <a:custGeom>
              <a:avLst/>
              <a:gdLst/>
              <a:ahLst/>
              <a:cxnLst/>
              <a:rect l="l" t="t" r="r" b="b"/>
              <a:pathLst>
                <a:path w="81327" h="21434" extrusionOk="0">
                  <a:moveTo>
                    <a:pt x="21384" y="1495"/>
                  </a:moveTo>
                  <a:lnTo>
                    <a:pt x="21528" y="1543"/>
                  </a:lnTo>
                  <a:cubicBezTo>
                    <a:pt x="21512" y="1559"/>
                    <a:pt x="21480" y="1575"/>
                    <a:pt x="21448" y="1590"/>
                  </a:cubicBezTo>
                  <a:cubicBezTo>
                    <a:pt x="21416" y="1575"/>
                    <a:pt x="21369" y="1559"/>
                    <a:pt x="21306" y="1543"/>
                  </a:cubicBezTo>
                  <a:cubicBezTo>
                    <a:pt x="21337" y="1527"/>
                    <a:pt x="21369" y="1495"/>
                    <a:pt x="21384" y="1495"/>
                  </a:cubicBezTo>
                  <a:close/>
                  <a:moveTo>
                    <a:pt x="40131" y="1352"/>
                  </a:moveTo>
                  <a:cubicBezTo>
                    <a:pt x="40146" y="1352"/>
                    <a:pt x="40210" y="1384"/>
                    <a:pt x="40210" y="1400"/>
                  </a:cubicBezTo>
                  <a:lnTo>
                    <a:pt x="40163" y="1590"/>
                  </a:lnTo>
                  <a:cubicBezTo>
                    <a:pt x="40114" y="1590"/>
                    <a:pt x="40067" y="1590"/>
                    <a:pt x="40035" y="1607"/>
                  </a:cubicBezTo>
                  <a:cubicBezTo>
                    <a:pt x="40019" y="1543"/>
                    <a:pt x="39987" y="1480"/>
                    <a:pt x="39987" y="1416"/>
                  </a:cubicBezTo>
                  <a:cubicBezTo>
                    <a:pt x="39987" y="1384"/>
                    <a:pt x="40082" y="1368"/>
                    <a:pt x="40131" y="1352"/>
                  </a:cubicBezTo>
                  <a:close/>
                  <a:moveTo>
                    <a:pt x="34995" y="1336"/>
                  </a:moveTo>
                  <a:cubicBezTo>
                    <a:pt x="35058" y="1384"/>
                    <a:pt x="35106" y="1416"/>
                    <a:pt x="35202" y="1480"/>
                  </a:cubicBezTo>
                  <a:lnTo>
                    <a:pt x="36330" y="1480"/>
                  </a:lnTo>
                  <a:cubicBezTo>
                    <a:pt x="36361" y="1521"/>
                    <a:pt x="36386" y="1549"/>
                    <a:pt x="36403" y="1576"/>
                  </a:cubicBezTo>
                  <a:lnTo>
                    <a:pt x="36403" y="1576"/>
                  </a:lnTo>
                  <a:cubicBezTo>
                    <a:pt x="35848" y="1622"/>
                    <a:pt x="35262" y="1622"/>
                    <a:pt x="34439" y="1622"/>
                  </a:cubicBezTo>
                  <a:cubicBezTo>
                    <a:pt x="34740" y="1463"/>
                    <a:pt x="34867" y="1400"/>
                    <a:pt x="34995" y="1336"/>
                  </a:cubicBezTo>
                  <a:close/>
                  <a:moveTo>
                    <a:pt x="26790" y="1639"/>
                  </a:moveTo>
                  <a:cubicBezTo>
                    <a:pt x="26822" y="1639"/>
                    <a:pt x="26839" y="1670"/>
                    <a:pt x="26870" y="1686"/>
                  </a:cubicBezTo>
                  <a:cubicBezTo>
                    <a:pt x="26822" y="1702"/>
                    <a:pt x="26775" y="1734"/>
                    <a:pt x="26727" y="1734"/>
                  </a:cubicBezTo>
                  <a:cubicBezTo>
                    <a:pt x="26695" y="1734"/>
                    <a:pt x="26680" y="1702"/>
                    <a:pt x="26648" y="1686"/>
                  </a:cubicBezTo>
                  <a:lnTo>
                    <a:pt x="26790" y="1639"/>
                  </a:lnTo>
                  <a:close/>
                  <a:moveTo>
                    <a:pt x="42149" y="1352"/>
                  </a:moveTo>
                  <a:cubicBezTo>
                    <a:pt x="42181" y="1416"/>
                    <a:pt x="42198" y="1480"/>
                    <a:pt x="42230" y="1527"/>
                  </a:cubicBezTo>
                  <a:cubicBezTo>
                    <a:pt x="42086" y="1607"/>
                    <a:pt x="42007" y="1718"/>
                    <a:pt x="41831" y="1734"/>
                  </a:cubicBezTo>
                  <a:cubicBezTo>
                    <a:pt x="41672" y="1639"/>
                    <a:pt x="41831" y="1511"/>
                    <a:pt x="41689" y="1352"/>
                  </a:cubicBezTo>
                  <a:close/>
                  <a:moveTo>
                    <a:pt x="36428" y="1623"/>
                  </a:moveTo>
                  <a:cubicBezTo>
                    <a:pt x="36507" y="1639"/>
                    <a:pt x="36570" y="1671"/>
                    <a:pt x="36633" y="1702"/>
                  </a:cubicBezTo>
                  <a:cubicBezTo>
                    <a:pt x="36582" y="1728"/>
                    <a:pt x="36546" y="1738"/>
                    <a:pt x="36519" y="1738"/>
                  </a:cubicBezTo>
                  <a:cubicBezTo>
                    <a:pt x="36460" y="1738"/>
                    <a:pt x="36448" y="1685"/>
                    <a:pt x="36428" y="1623"/>
                  </a:cubicBezTo>
                  <a:close/>
                  <a:moveTo>
                    <a:pt x="60514" y="1639"/>
                  </a:moveTo>
                  <a:lnTo>
                    <a:pt x="60657" y="1686"/>
                  </a:lnTo>
                  <a:cubicBezTo>
                    <a:pt x="60641" y="1702"/>
                    <a:pt x="60610" y="1718"/>
                    <a:pt x="60578" y="1749"/>
                  </a:cubicBezTo>
                  <a:cubicBezTo>
                    <a:pt x="60529" y="1718"/>
                    <a:pt x="60482" y="1702"/>
                    <a:pt x="60434" y="1686"/>
                  </a:cubicBezTo>
                  <a:cubicBezTo>
                    <a:pt x="60466" y="1670"/>
                    <a:pt x="60498" y="1639"/>
                    <a:pt x="60514" y="1639"/>
                  </a:cubicBezTo>
                  <a:close/>
                  <a:moveTo>
                    <a:pt x="38333" y="1352"/>
                  </a:moveTo>
                  <a:cubicBezTo>
                    <a:pt x="38397" y="1543"/>
                    <a:pt x="38414" y="1622"/>
                    <a:pt x="38429" y="1686"/>
                  </a:cubicBezTo>
                  <a:cubicBezTo>
                    <a:pt x="38341" y="1738"/>
                    <a:pt x="38268" y="1762"/>
                    <a:pt x="38197" y="1762"/>
                  </a:cubicBezTo>
                  <a:cubicBezTo>
                    <a:pt x="38138" y="1762"/>
                    <a:pt x="38080" y="1746"/>
                    <a:pt x="38015" y="1718"/>
                  </a:cubicBezTo>
                  <a:cubicBezTo>
                    <a:pt x="38032" y="1590"/>
                    <a:pt x="38255" y="1575"/>
                    <a:pt x="38333" y="1352"/>
                  </a:cubicBezTo>
                  <a:close/>
                  <a:moveTo>
                    <a:pt x="33806" y="1329"/>
                  </a:moveTo>
                  <a:cubicBezTo>
                    <a:pt x="33829" y="1329"/>
                    <a:pt x="33845" y="1331"/>
                    <a:pt x="33850" y="1336"/>
                  </a:cubicBezTo>
                  <a:cubicBezTo>
                    <a:pt x="33977" y="1463"/>
                    <a:pt x="34072" y="1590"/>
                    <a:pt x="34168" y="1718"/>
                  </a:cubicBezTo>
                  <a:cubicBezTo>
                    <a:pt x="34136" y="1734"/>
                    <a:pt x="34121" y="1766"/>
                    <a:pt x="34089" y="1766"/>
                  </a:cubicBezTo>
                  <a:lnTo>
                    <a:pt x="33118" y="1766"/>
                  </a:lnTo>
                  <a:cubicBezTo>
                    <a:pt x="33055" y="1766"/>
                    <a:pt x="32991" y="1734"/>
                    <a:pt x="32912" y="1718"/>
                  </a:cubicBezTo>
                  <a:cubicBezTo>
                    <a:pt x="32905" y="1642"/>
                    <a:pt x="32947" y="1624"/>
                    <a:pt x="33004" y="1624"/>
                  </a:cubicBezTo>
                  <a:cubicBezTo>
                    <a:pt x="33057" y="1624"/>
                    <a:pt x="33124" y="1640"/>
                    <a:pt x="33174" y="1640"/>
                  </a:cubicBezTo>
                  <a:cubicBezTo>
                    <a:pt x="33183" y="1640"/>
                    <a:pt x="33191" y="1640"/>
                    <a:pt x="33199" y="1639"/>
                  </a:cubicBezTo>
                  <a:cubicBezTo>
                    <a:pt x="33341" y="1527"/>
                    <a:pt x="33485" y="1416"/>
                    <a:pt x="33612" y="1336"/>
                  </a:cubicBezTo>
                  <a:cubicBezTo>
                    <a:pt x="33686" y="1336"/>
                    <a:pt x="33760" y="1329"/>
                    <a:pt x="33806" y="1329"/>
                  </a:cubicBezTo>
                  <a:close/>
                  <a:moveTo>
                    <a:pt x="59878" y="1622"/>
                  </a:moveTo>
                  <a:cubicBezTo>
                    <a:pt x="59910" y="1654"/>
                    <a:pt x="59925" y="1686"/>
                    <a:pt x="59957" y="1718"/>
                  </a:cubicBezTo>
                  <a:cubicBezTo>
                    <a:pt x="59925" y="1734"/>
                    <a:pt x="59910" y="1749"/>
                    <a:pt x="59878" y="1766"/>
                  </a:cubicBezTo>
                  <a:cubicBezTo>
                    <a:pt x="59862" y="1734"/>
                    <a:pt x="59815" y="1702"/>
                    <a:pt x="59815" y="1670"/>
                  </a:cubicBezTo>
                  <a:cubicBezTo>
                    <a:pt x="59815" y="1654"/>
                    <a:pt x="59862" y="1639"/>
                    <a:pt x="59878" y="1622"/>
                  </a:cubicBezTo>
                  <a:close/>
                  <a:moveTo>
                    <a:pt x="63885" y="1480"/>
                  </a:moveTo>
                  <a:cubicBezTo>
                    <a:pt x="64044" y="1575"/>
                    <a:pt x="64044" y="1670"/>
                    <a:pt x="63885" y="1766"/>
                  </a:cubicBezTo>
                  <a:cubicBezTo>
                    <a:pt x="63726" y="1670"/>
                    <a:pt x="63726" y="1575"/>
                    <a:pt x="63885" y="1480"/>
                  </a:cubicBezTo>
                  <a:close/>
                  <a:moveTo>
                    <a:pt x="40735" y="1781"/>
                  </a:moveTo>
                  <a:lnTo>
                    <a:pt x="40877" y="1829"/>
                  </a:lnTo>
                  <a:cubicBezTo>
                    <a:pt x="40846" y="1845"/>
                    <a:pt x="40814" y="1877"/>
                    <a:pt x="40799" y="1877"/>
                  </a:cubicBezTo>
                  <a:cubicBezTo>
                    <a:pt x="40750" y="1877"/>
                    <a:pt x="40703" y="1845"/>
                    <a:pt x="40655" y="1829"/>
                  </a:cubicBezTo>
                  <a:cubicBezTo>
                    <a:pt x="40671" y="1813"/>
                    <a:pt x="40703" y="1798"/>
                    <a:pt x="40735" y="1781"/>
                  </a:cubicBezTo>
                  <a:close/>
                  <a:moveTo>
                    <a:pt x="21006" y="1634"/>
                  </a:moveTo>
                  <a:cubicBezTo>
                    <a:pt x="21079" y="1634"/>
                    <a:pt x="21079" y="1716"/>
                    <a:pt x="21115" y="1798"/>
                  </a:cubicBezTo>
                  <a:cubicBezTo>
                    <a:pt x="21127" y="1795"/>
                    <a:pt x="21138" y="1793"/>
                    <a:pt x="21149" y="1793"/>
                  </a:cubicBezTo>
                  <a:cubicBezTo>
                    <a:pt x="21197" y="1793"/>
                    <a:pt x="21237" y="1819"/>
                    <a:pt x="21289" y="1845"/>
                  </a:cubicBezTo>
                  <a:cubicBezTo>
                    <a:pt x="21238" y="1870"/>
                    <a:pt x="21202" y="1881"/>
                    <a:pt x="21175" y="1881"/>
                  </a:cubicBezTo>
                  <a:cubicBezTo>
                    <a:pt x="21102" y="1881"/>
                    <a:pt x="21102" y="1800"/>
                    <a:pt x="21066" y="1718"/>
                  </a:cubicBezTo>
                  <a:cubicBezTo>
                    <a:pt x="21049" y="1726"/>
                    <a:pt x="21032" y="1730"/>
                    <a:pt x="21016" y="1730"/>
                  </a:cubicBezTo>
                  <a:cubicBezTo>
                    <a:pt x="20975" y="1730"/>
                    <a:pt x="20938" y="1704"/>
                    <a:pt x="20892" y="1670"/>
                  </a:cubicBezTo>
                  <a:cubicBezTo>
                    <a:pt x="20943" y="1645"/>
                    <a:pt x="20979" y="1634"/>
                    <a:pt x="21006" y="1634"/>
                  </a:cubicBezTo>
                  <a:close/>
                  <a:moveTo>
                    <a:pt x="42548" y="1622"/>
                  </a:moveTo>
                  <a:cubicBezTo>
                    <a:pt x="42707" y="1718"/>
                    <a:pt x="42707" y="1813"/>
                    <a:pt x="42548" y="1908"/>
                  </a:cubicBezTo>
                  <a:cubicBezTo>
                    <a:pt x="42389" y="1813"/>
                    <a:pt x="42389" y="1718"/>
                    <a:pt x="42548" y="1622"/>
                  </a:cubicBezTo>
                  <a:close/>
                  <a:moveTo>
                    <a:pt x="18762" y="1908"/>
                  </a:moveTo>
                  <a:cubicBezTo>
                    <a:pt x="18777" y="1940"/>
                    <a:pt x="18809" y="1972"/>
                    <a:pt x="18825" y="2004"/>
                  </a:cubicBezTo>
                  <a:cubicBezTo>
                    <a:pt x="18825" y="2020"/>
                    <a:pt x="18777" y="2036"/>
                    <a:pt x="18762" y="2052"/>
                  </a:cubicBezTo>
                  <a:cubicBezTo>
                    <a:pt x="18730" y="2020"/>
                    <a:pt x="18698" y="1988"/>
                    <a:pt x="18681" y="1957"/>
                  </a:cubicBezTo>
                  <a:cubicBezTo>
                    <a:pt x="18681" y="1940"/>
                    <a:pt x="18730" y="1925"/>
                    <a:pt x="18762" y="1908"/>
                  </a:cubicBezTo>
                  <a:close/>
                  <a:moveTo>
                    <a:pt x="22822" y="1758"/>
                  </a:moveTo>
                  <a:cubicBezTo>
                    <a:pt x="22963" y="1758"/>
                    <a:pt x="23110" y="1774"/>
                    <a:pt x="23261" y="1781"/>
                  </a:cubicBezTo>
                  <a:cubicBezTo>
                    <a:pt x="23292" y="1845"/>
                    <a:pt x="23309" y="1908"/>
                    <a:pt x="23341" y="1988"/>
                  </a:cubicBezTo>
                  <a:cubicBezTo>
                    <a:pt x="23175" y="2038"/>
                    <a:pt x="23013" y="2062"/>
                    <a:pt x="22853" y="2062"/>
                  </a:cubicBezTo>
                  <a:cubicBezTo>
                    <a:pt x="22707" y="2062"/>
                    <a:pt x="22563" y="2042"/>
                    <a:pt x="22419" y="2004"/>
                  </a:cubicBezTo>
                  <a:lnTo>
                    <a:pt x="22419" y="1829"/>
                  </a:lnTo>
                  <a:cubicBezTo>
                    <a:pt x="22546" y="1774"/>
                    <a:pt x="22681" y="1758"/>
                    <a:pt x="22822" y="1758"/>
                  </a:cubicBezTo>
                  <a:close/>
                  <a:moveTo>
                    <a:pt x="15026" y="2079"/>
                  </a:moveTo>
                  <a:cubicBezTo>
                    <a:pt x="15048" y="2079"/>
                    <a:pt x="15063" y="2102"/>
                    <a:pt x="15088" y="2116"/>
                  </a:cubicBezTo>
                  <a:cubicBezTo>
                    <a:pt x="15041" y="2131"/>
                    <a:pt x="14993" y="2163"/>
                    <a:pt x="14946" y="2163"/>
                  </a:cubicBezTo>
                  <a:cubicBezTo>
                    <a:pt x="14914" y="2163"/>
                    <a:pt x="14897" y="2131"/>
                    <a:pt x="14866" y="2116"/>
                  </a:cubicBezTo>
                  <a:cubicBezTo>
                    <a:pt x="14914" y="2099"/>
                    <a:pt x="14961" y="2084"/>
                    <a:pt x="15009" y="2084"/>
                  </a:cubicBezTo>
                  <a:cubicBezTo>
                    <a:pt x="15016" y="2081"/>
                    <a:pt x="15021" y="2079"/>
                    <a:pt x="15026" y="2079"/>
                  </a:cubicBezTo>
                  <a:close/>
                  <a:moveTo>
                    <a:pt x="20542" y="1908"/>
                  </a:moveTo>
                  <a:cubicBezTo>
                    <a:pt x="20701" y="2004"/>
                    <a:pt x="20701" y="2099"/>
                    <a:pt x="20542" y="2195"/>
                  </a:cubicBezTo>
                  <a:cubicBezTo>
                    <a:pt x="20383" y="2099"/>
                    <a:pt x="20383" y="2004"/>
                    <a:pt x="20542" y="1908"/>
                  </a:cubicBezTo>
                  <a:close/>
                  <a:moveTo>
                    <a:pt x="45425" y="2195"/>
                  </a:moveTo>
                  <a:cubicBezTo>
                    <a:pt x="45457" y="2226"/>
                    <a:pt x="45488" y="2258"/>
                    <a:pt x="45505" y="2290"/>
                  </a:cubicBezTo>
                  <a:cubicBezTo>
                    <a:pt x="45473" y="2306"/>
                    <a:pt x="45457" y="2322"/>
                    <a:pt x="45425" y="2338"/>
                  </a:cubicBezTo>
                  <a:cubicBezTo>
                    <a:pt x="45409" y="2306"/>
                    <a:pt x="45378" y="2275"/>
                    <a:pt x="45361" y="2243"/>
                  </a:cubicBezTo>
                  <a:cubicBezTo>
                    <a:pt x="45361" y="2226"/>
                    <a:pt x="45409" y="2211"/>
                    <a:pt x="45425" y="2195"/>
                  </a:cubicBezTo>
                  <a:close/>
                  <a:moveTo>
                    <a:pt x="68765" y="2195"/>
                  </a:moveTo>
                  <a:cubicBezTo>
                    <a:pt x="68797" y="2226"/>
                    <a:pt x="68829" y="2258"/>
                    <a:pt x="68846" y="2290"/>
                  </a:cubicBezTo>
                  <a:cubicBezTo>
                    <a:pt x="68814" y="2306"/>
                    <a:pt x="68797" y="2322"/>
                    <a:pt x="68765" y="2338"/>
                  </a:cubicBezTo>
                  <a:cubicBezTo>
                    <a:pt x="68750" y="2306"/>
                    <a:pt x="68718" y="2275"/>
                    <a:pt x="68702" y="2243"/>
                  </a:cubicBezTo>
                  <a:cubicBezTo>
                    <a:pt x="68702" y="2226"/>
                    <a:pt x="68750" y="2211"/>
                    <a:pt x="68765" y="2195"/>
                  </a:cubicBezTo>
                  <a:close/>
                  <a:moveTo>
                    <a:pt x="36209" y="2330"/>
                  </a:moveTo>
                  <a:cubicBezTo>
                    <a:pt x="36283" y="2330"/>
                    <a:pt x="36354" y="2354"/>
                    <a:pt x="36426" y="2402"/>
                  </a:cubicBezTo>
                  <a:cubicBezTo>
                    <a:pt x="36354" y="2457"/>
                    <a:pt x="36283" y="2485"/>
                    <a:pt x="36209" y="2485"/>
                  </a:cubicBezTo>
                  <a:cubicBezTo>
                    <a:pt x="36136" y="2485"/>
                    <a:pt x="36060" y="2457"/>
                    <a:pt x="35980" y="2402"/>
                  </a:cubicBezTo>
                  <a:cubicBezTo>
                    <a:pt x="36060" y="2354"/>
                    <a:pt x="36136" y="2330"/>
                    <a:pt x="36209" y="2330"/>
                  </a:cubicBezTo>
                  <a:close/>
                  <a:moveTo>
                    <a:pt x="14134" y="2370"/>
                  </a:moveTo>
                  <a:cubicBezTo>
                    <a:pt x="14166" y="2385"/>
                    <a:pt x="14230" y="2434"/>
                    <a:pt x="14278" y="2465"/>
                  </a:cubicBezTo>
                  <a:cubicBezTo>
                    <a:pt x="14507" y="2444"/>
                    <a:pt x="14636" y="2432"/>
                    <a:pt x="14714" y="2432"/>
                  </a:cubicBezTo>
                  <a:cubicBezTo>
                    <a:pt x="14814" y="2432"/>
                    <a:pt x="14830" y="2452"/>
                    <a:pt x="14866" y="2497"/>
                  </a:cubicBezTo>
                  <a:cubicBezTo>
                    <a:pt x="14834" y="2624"/>
                    <a:pt x="14643" y="2672"/>
                    <a:pt x="14532" y="2767"/>
                  </a:cubicBezTo>
                  <a:lnTo>
                    <a:pt x="13657" y="2767"/>
                  </a:lnTo>
                  <a:cubicBezTo>
                    <a:pt x="13625" y="2767"/>
                    <a:pt x="13594" y="2735"/>
                    <a:pt x="13610" y="2735"/>
                  </a:cubicBezTo>
                  <a:cubicBezTo>
                    <a:pt x="13784" y="2624"/>
                    <a:pt x="13960" y="2497"/>
                    <a:pt x="14134" y="2370"/>
                  </a:cubicBezTo>
                  <a:close/>
                  <a:moveTo>
                    <a:pt x="15473" y="1897"/>
                  </a:moveTo>
                  <a:cubicBezTo>
                    <a:pt x="15543" y="1897"/>
                    <a:pt x="15644" y="1936"/>
                    <a:pt x="15820" y="2020"/>
                  </a:cubicBezTo>
                  <a:cubicBezTo>
                    <a:pt x="15891" y="2047"/>
                    <a:pt x="15969" y="2054"/>
                    <a:pt x="16050" y="2054"/>
                  </a:cubicBezTo>
                  <a:cubicBezTo>
                    <a:pt x="16131" y="2054"/>
                    <a:pt x="16214" y="2047"/>
                    <a:pt x="16297" y="2047"/>
                  </a:cubicBezTo>
                  <a:cubicBezTo>
                    <a:pt x="16428" y="2047"/>
                    <a:pt x="16560" y="2064"/>
                    <a:pt x="16678" y="2147"/>
                  </a:cubicBezTo>
                  <a:cubicBezTo>
                    <a:pt x="16456" y="2226"/>
                    <a:pt x="16265" y="2306"/>
                    <a:pt x="16010" y="2417"/>
                  </a:cubicBezTo>
                  <a:cubicBezTo>
                    <a:pt x="15995" y="2497"/>
                    <a:pt x="15947" y="2640"/>
                    <a:pt x="15915" y="2783"/>
                  </a:cubicBezTo>
                  <a:cubicBezTo>
                    <a:pt x="15597" y="2624"/>
                    <a:pt x="15851" y="2402"/>
                    <a:pt x="15709" y="2243"/>
                  </a:cubicBezTo>
                  <a:cubicBezTo>
                    <a:pt x="15597" y="2163"/>
                    <a:pt x="15470" y="2084"/>
                    <a:pt x="15327" y="1988"/>
                  </a:cubicBezTo>
                  <a:cubicBezTo>
                    <a:pt x="15372" y="1928"/>
                    <a:pt x="15410" y="1897"/>
                    <a:pt x="15473" y="1897"/>
                  </a:cubicBezTo>
                  <a:close/>
                  <a:moveTo>
                    <a:pt x="10827" y="2911"/>
                  </a:moveTo>
                  <a:cubicBezTo>
                    <a:pt x="10844" y="3006"/>
                    <a:pt x="10859" y="3085"/>
                    <a:pt x="10859" y="3180"/>
                  </a:cubicBezTo>
                  <a:cubicBezTo>
                    <a:pt x="10685" y="3197"/>
                    <a:pt x="10557" y="3197"/>
                    <a:pt x="10414" y="3212"/>
                  </a:cubicBezTo>
                  <a:cubicBezTo>
                    <a:pt x="10398" y="3244"/>
                    <a:pt x="10335" y="3292"/>
                    <a:pt x="10286" y="3324"/>
                  </a:cubicBezTo>
                  <a:cubicBezTo>
                    <a:pt x="10144" y="3212"/>
                    <a:pt x="10303" y="3212"/>
                    <a:pt x="10477" y="3180"/>
                  </a:cubicBezTo>
                  <a:cubicBezTo>
                    <a:pt x="10462" y="3053"/>
                    <a:pt x="10604" y="2990"/>
                    <a:pt x="10827" y="2911"/>
                  </a:cubicBezTo>
                  <a:close/>
                  <a:moveTo>
                    <a:pt x="16408" y="3038"/>
                  </a:moveTo>
                  <a:lnTo>
                    <a:pt x="16408" y="3308"/>
                  </a:lnTo>
                  <a:cubicBezTo>
                    <a:pt x="16297" y="3324"/>
                    <a:pt x="16186" y="3339"/>
                    <a:pt x="16042" y="3356"/>
                  </a:cubicBezTo>
                  <a:cubicBezTo>
                    <a:pt x="16010" y="3276"/>
                    <a:pt x="15995" y="3197"/>
                    <a:pt x="15963" y="3085"/>
                  </a:cubicBezTo>
                  <a:cubicBezTo>
                    <a:pt x="16106" y="3070"/>
                    <a:pt x="16201" y="3053"/>
                    <a:pt x="16408" y="3038"/>
                  </a:cubicBezTo>
                  <a:close/>
                  <a:moveTo>
                    <a:pt x="7456" y="3657"/>
                  </a:moveTo>
                  <a:cubicBezTo>
                    <a:pt x="7473" y="3657"/>
                    <a:pt x="7505" y="3689"/>
                    <a:pt x="7536" y="3706"/>
                  </a:cubicBezTo>
                  <a:cubicBezTo>
                    <a:pt x="7488" y="3721"/>
                    <a:pt x="7441" y="3737"/>
                    <a:pt x="7377" y="3753"/>
                  </a:cubicBezTo>
                  <a:cubicBezTo>
                    <a:pt x="7361" y="3753"/>
                    <a:pt x="7329" y="3721"/>
                    <a:pt x="7314" y="3706"/>
                  </a:cubicBezTo>
                  <a:cubicBezTo>
                    <a:pt x="7361" y="3689"/>
                    <a:pt x="7409" y="3657"/>
                    <a:pt x="7456" y="3657"/>
                  </a:cubicBezTo>
                  <a:close/>
                  <a:moveTo>
                    <a:pt x="11193" y="3197"/>
                  </a:moveTo>
                  <a:cubicBezTo>
                    <a:pt x="11399" y="3324"/>
                    <a:pt x="11240" y="3451"/>
                    <a:pt x="11304" y="3515"/>
                  </a:cubicBezTo>
                  <a:cubicBezTo>
                    <a:pt x="11177" y="3674"/>
                    <a:pt x="11081" y="3785"/>
                    <a:pt x="10971" y="3928"/>
                  </a:cubicBezTo>
                  <a:lnTo>
                    <a:pt x="10494" y="3547"/>
                  </a:lnTo>
                  <a:cubicBezTo>
                    <a:pt x="10573" y="3515"/>
                    <a:pt x="10716" y="3483"/>
                    <a:pt x="10844" y="3419"/>
                  </a:cubicBezTo>
                  <a:cubicBezTo>
                    <a:pt x="10971" y="3356"/>
                    <a:pt x="11081" y="3276"/>
                    <a:pt x="11193" y="3197"/>
                  </a:cubicBezTo>
                  <a:close/>
                  <a:moveTo>
                    <a:pt x="28126" y="3801"/>
                  </a:moveTo>
                  <a:cubicBezTo>
                    <a:pt x="28142" y="3801"/>
                    <a:pt x="28206" y="3833"/>
                    <a:pt x="28206" y="3848"/>
                  </a:cubicBezTo>
                  <a:lnTo>
                    <a:pt x="28158" y="4039"/>
                  </a:lnTo>
                  <a:lnTo>
                    <a:pt x="28031" y="4039"/>
                  </a:lnTo>
                  <a:cubicBezTo>
                    <a:pt x="28015" y="3975"/>
                    <a:pt x="27983" y="3912"/>
                    <a:pt x="27983" y="3848"/>
                  </a:cubicBezTo>
                  <a:cubicBezTo>
                    <a:pt x="27983" y="3833"/>
                    <a:pt x="28079" y="3816"/>
                    <a:pt x="28126" y="3801"/>
                  </a:cubicBezTo>
                  <a:close/>
                  <a:moveTo>
                    <a:pt x="24873" y="3908"/>
                  </a:moveTo>
                  <a:cubicBezTo>
                    <a:pt x="24946" y="3908"/>
                    <a:pt x="25018" y="3936"/>
                    <a:pt x="25090" y="3992"/>
                  </a:cubicBezTo>
                  <a:cubicBezTo>
                    <a:pt x="25018" y="4040"/>
                    <a:pt x="24946" y="4063"/>
                    <a:pt x="24873" y="4063"/>
                  </a:cubicBezTo>
                  <a:cubicBezTo>
                    <a:pt x="24799" y="4063"/>
                    <a:pt x="24724" y="4040"/>
                    <a:pt x="24645" y="3992"/>
                  </a:cubicBezTo>
                  <a:cubicBezTo>
                    <a:pt x="24724" y="3936"/>
                    <a:pt x="24799" y="3908"/>
                    <a:pt x="24873" y="3908"/>
                  </a:cubicBezTo>
                  <a:close/>
                  <a:moveTo>
                    <a:pt x="24787" y="4230"/>
                  </a:moveTo>
                  <a:cubicBezTo>
                    <a:pt x="24819" y="4246"/>
                    <a:pt x="24851" y="4261"/>
                    <a:pt x="24867" y="4278"/>
                  </a:cubicBezTo>
                  <a:lnTo>
                    <a:pt x="24723" y="4325"/>
                  </a:lnTo>
                  <a:cubicBezTo>
                    <a:pt x="24708" y="4325"/>
                    <a:pt x="24676" y="4293"/>
                    <a:pt x="24645" y="4278"/>
                  </a:cubicBezTo>
                  <a:lnTo>
                    <a:pt x="24787" y="4230"/>
                  </a:lnTo>
                  <a:close/>
                  <a:moveTo>
                    <a:pt x="20526" y="4357"/>
                  </a:moveTo>
                  <a:cubicBezTo>
                    <a:pt x="20558" y="4357"/>
                    <a:pt x="20589" y="4405"/>
                    <a:pt x="20606" y="4437"/>
                  </a:cubicBezTo>
                  <a:cubicBezTo>
                    <a:pt x="20606" y="4452"/>
                    <a:pt x="20558" y="4484"/>
                    <a:pt x="20542" y="4484"/>
                  </a:cubicBezTo>
                  <a:cubicBezTo>
                    <a:pt x="20430" y="4484"/>
                    <a:pt x="20335" y="4469"/>
                    <a:pt x="20240" y="4469"/>
                  </a:cubicBezTo>
                  <a:lnTo>
                    <a:pt x="20240" y="4373"/>
                  </a:lnTo>
                  <a:cubicBezTo>
                    <a:pt x="20335" y="4373"/>
                    <a:pt x="20430" y="4357"/>
                    <a:pt x="20526" y="4357"/>
                  </a:cubicBezTo>
                  <a:close/>
                  <a:moveTo>
                    <a:pt x="9858" y="4055"/>
                  </a:moveTo>
                  <a:lnTo>
                    <a:pt x="9858" y="4055"/>
                  </a:lnTo>
                  <a:cubicBezTo>
                    <a:pt x="10208" y="4293"/>
                    <a:pt x="9731" y="4357"/>
                    <a:pt x="9682" y="4501"/>
                  </a:cubicBezTo>
                  <a:cubicBezTo>
                    <a:pt x="9476" y="4484"/>
                    <a:pt x="9285" y="4516"/>
                    <a:pt x="9110" y="4452"/>
                  </a:cubicBezTo>
                  <a:cubicBezTo>
                    <a:pt x="9126" y="4452"/>
                    <a:pt x="9491" y="4310"/>
                    <a:pt x="9491" y="4293"/>
                  </a:cubicBezTo>
                  <a:lnTo>
                    <a:pt x="9349" y="4102"/>
                  </a:lnTo>
                  <a:cubicBezTo>
                    <a:pt x="9418" y="4068"/>
                    <a:pt x="9493" y="4061"/>
                    <a:pt x="9569" y="4061"/>
                  </a:cubicBezTo>
                  <a:cubicBezTo>
                    <a:pt x="9626" y="4061"/>
                    <a:pt x="9684" y="4065"/>
                    <a:pt x="9741" y="4065"/>
                  </a:cubicBezTo>
                  <a:cubicBezTo>
                    <a:pt x="9781" y="4065"/>
                    <a:pt x="9820" y="4063"/>
                    <a:pt x="9858" y="4055"/>
                  </a:cubicBezTo>
                  <a:close/>
                  <a:moveTo>
                    <a:pt x="6535" y="4250"/>
                  </a:moveTo>
                  <a:cubicBezTo>
                    <a:pt x="6581" y="4250"/>
                    <a:pt x="6605" y="4256"/>
                    <a:pt x="6630" y="4261"/>
                  </a:cubicBezTo>
                  <a:cubicBezTo>
                    <a:pt x="6471" y="4357"/>
                    <a:pt x="6423" y="4484"/>
                    <a:pt x="6343" y="4611"/>
                  </a:cubicBezTo>
                  <a:cubicBezTo>
                    <a:pt x="6235" y="4620"/>
                    <a:pt x="6126" y="4642"/>
                    <a:pt x="6019" y="4642"/>
                  </a:cubicBezTo>
                  <a:cubicBezTo>
                    <a:pt x="5923" y="4642"/>
                    <a:pt x="5829" y="4624"/>
                    <a:pt x="5739" y="4564"/>
                  </a:cubicBezTo>
                  <a:cubicBezTo>
                    <a:pt x="5756" y="4452"/>
                    <a:pt x="5962" y="4484"/>
                    <a:pt x="6025" y="4389"/>
                  </a:cubicBezTo>
                  <a:cubicBezTo>
                    <a:pt x="6051" y="4357"/>
                    <a:pt x="6084" y="4328"/>
                    <a:pt x="6103" y="4310"/>
                  </a:cubicBezTo>
                  <a:lnTo>
                    <a:pt x="6103" y="4310"/>
                  </a:lnTo>
                  <a:cubicBezTo>
                    <a:pt x="6346" y="4263"/>
                    <a:pt x="6466" y="4250"/>
                    <a:pt x="6535" y="4250"/>
                  </a:cubicBezTo>
                  <a:close/>
                  <a:moveTo>
                    <a:pt x="5421" y="5056"/>
                  </a:moveTo>
                  <a:lnTo>
                    <a:pt x="5421" y="5056"/>
                  </a:lnTo>
                  <a:cubicBezTo>
                    <a:pt x="5580" y="5168"/>
                    <a:pt x="5533" y="5247"/>
                    <a:pt x="5470" y="5343"/>
                  </a:cubicBezTo>
                  <a:cubicBezTo>
                    <a:pt x="5215" y="5279"/>
                    <a:pt x="5279" y="5184"/>
                    <a:pt x="5421" y="5056"/>
                  </a:cubicBezTo>
                  <a:close/>
                  <a:moveTo>
                    <a:pt x="4086" y="5932"/>
                  </a:moveTo>
                  <a:cubicBezTo>
                    <a:pt x="4117" y="5963"/>
                    <a:pt x="4134" y="5995"/>
                    <a:pt x="4166" y="6027"/>
                  </a:cubicBezTo>
                  <a:cubicBezTo>
                    <a:pt x="4134" y="6042"/>
                    <a:pt x="4117" y="6059"/>
                    <a:pt x="4086" y="6074"/>
                  </a:cubicBezTo>
                  <a:cubicBezTo>
                    <a:pt x="4054" y="6042"/>
                    <a:pt x="4022" y="6010"/>
                    <a:pt x="4022" y="5979"/>
                  </a:cubicBezTo>
                  <a:cubicBezTo>
                    <a:pt x="4007" y="5963"/>
                    <a:pt x="4054" y="5947"/>
                    <a:pt x="4086" y="5932"/>
                  </a:cubicBezTo>
                  <a:close/>
                  <a:moveTo>
                    <a:pt x="4531" y="7363"/>
                  </a:moveTo>
                  <a:cubicBezTo>
                    <a:pt x="4547" y="7394"/>
                    <a:pt x="4594" y="7426"/>
                    <a:pt x="4594" y="7458"/>
                  </a:cubicBezTo>
                  <a:cubicBezTo>
                    <a:pt x="4611" y="7473"/>
                    <a:pt x="4547" y="7490"/>
                    <a:pt x="4531" y="7505"/>
                  </a:cubicBezTo>
                  <a:cubicBezTo>
                    <a:pt x="4499" y="7473"/>
                    <a:pt x="4484" y="7441"/>
                    <a:pt x="4452" y="7410"/>
                  </a:cubicBezTo>
                  <a:cubicBezTo>
                    <a:pt x="4484" y="7394"/>
                    <a:pt x="4499" y="7378"/>
                    <a:pt x="4531" y="7363"/>
                  </a:cubicBezTo>
                  <a:close/>
                  <a:moveTo>
                    <a:pt x="4340" y="7681"/>
                  </a:moveTo>
                  <a:cubicBezTo>
                    <a:pt x="4372" y="7696"/>
                    <a:pt x="4388" y="7712"/>
                    <a:pt x="4420" y="7728"/>
                  </a:cubicBezTo>
                  <a:lnTo>
                    <a:pt x="4276" y="7776"/>
                  </a:lnTo>
                  <a:cubicBezTo>
                    <a:pt x="4245" y="7776"/>
                    <a:pt x="4229" y="7744"/>
                    <a:pt x="4198" y="7728"/>
                  </a:cubicBezTo>
                  <a:lnTo>
                    <a:pt x="4340" y="7681"/>
                  </a:lnTo>
                  <a:close/>
                  <a:moveTo>
                    <a:pt x="77020" y="8391"/>
                  </a:moveTo>
                  <a:cubicBezTo>
                    <a:pt x="77092" y="8391"/>
                    <a:pt x="77090" y="8469"/>
                    <a:pt x="77113" y="8539"/>
                  </a:cubicBezTo>
                  <a:cubicBezTo>
                    <a:pt x="77033" y="8491"/>
                    <a:pt x="76970" y="8459"/>
                    <a:pt x="76906" y="8427"/>
                  </a:cubicBezTo>
                  <a:cubicBezTo>
                    <a:pt x="76957" y="8402"/>
                    <a:pt x="76994" y="8391"/>
                    <a:pt x="77020" y="8391"/>
                  </a:cubicBezTo>
                  <a:close/>
                  <a:moveTo>
                    <a:pt x="4467" y="8953"/>
                  </a:moveTo>
                  <a:lnTo>
                    <a:pt x="4467" y="8953"/>
                  </a:lnTo>
                  <a:cubicBezTo>
                    <a:pt x="4738" y="9016"/>
                    <a:pt x="4675" y="9112"/>
                    <a:pt x="4531" y="9239"/>
                  </a:cubicBezTo>
                  <a:cubicBezTo>
                    <a:pt x="4372" y="9127"/>
                    <a:pt x="4404" y="9048"/>
                    <a:pt x="4467" y="8953"/>
                  </a:cubicBezTo>
                  <a:close/>
                  <a:moveTo>
                    <a:pt x="79657" y="9811"/>
                  </a:moveTo>
                  <a:cubicBezTo>
                    <a:pt x="79689" y="9843"/>
                    <a:pt x="79721" y="9875"/>
                    <a:pt x="79736" y="9906"/>
                  </a:cubicBezTo>
                  <a:cubicBezTo>
                    <a:pt x="79721" y="9922"/>
                    <a:pt x="79689" y="9938"/>
                    <a:pt x="79657" y="9954"/>
                  </a:cubicBezTo>
                  <a:cubicBezTo>
                    <a:pt x="79641" y="9922"/>
                    <a:pt x="79609" y="9890"/>
                    <a:pt x="79594" y="9858"/>
                  </a:cubicBezTo>
                  <a:cubicBezTo>
                    <a:pt x="79594" y="9843"/>
                    <a:pt x="79641" y="9826"/>
                    <a:pt x="79657" y="9811"/>
                  </a:cubicBezTo>
                  <a:close/>
                  <a:moveTo>
                    <a:pt x="2973" y="11385"/>
                  </a:moveTo>
                  <a:cubicBezTo>
                    <a:pt x="3132" y="11480"/>
                    <a:pt x="3132" y="11575"/>
                    <a:pt x="2973" y="11671"/>
                  </a:cubicBezTo>
                  <a:cubicBezTo>
                    <a:pt x="2814" y="11575"/>
                    <a:pt x="2814" y="11480"/>
                    <a:pt x="2973" y="11385"/>
                  </a:cubicBezTo>
                  <a:close/>
                  <a:moveTo>
                    <a:pt x="2321" y="11671"/>
                  </a:moveTo>
                  <a:cubicBezTo>
                    <a:pt x="2417" y="11798"/>
                    <a:pt x="2655" y="11814"/>
                    <a:pt x="2639" y="11957"/>
                  </a:cubicBezTo>
                  <a:cubicBezTo>
                    <a:pt x="2750" y="11957"/>
                    <a:pt x="2845" y="11973"/>
                    <a:pt x="2814" y="12052"/>
                  </a:cubicBezTo>
                  <a:cubicBezTo>
                    <a:pt x="2814" y="12084"/>
                    <a:pt x="2703" y="12084"/>
                    <a:pt x="2639" y="12101"/>
                  </a:cubicBezTo>
                  <a:cubicBezTo>
                    <a:pt x="2653" y="12172"/>
                    <a:pt x="2629" y="12230"/>
                    <a:pt x="2531" y="12230"/>
                  </a:cubicBezTo>
                  <a:cubicBezTo>
                    <a:pt x="2520" y="12230"/>
                    <a:pt x="2508" y="12229"/>
                    <a:pt x="2496" y="12228"/>
                  </a:cubicBezTo>
                  <a:cubicBezTo>
                    <a:pt x="2464" y="12211"/>
                    <a:pt x="2449" y="12148"/>
                    <a:pt x="2417" y="12101"/>
                  </a:cubicBezTo>
                  <a:cubicBezTo>
                    <a:pt x="2305" y="12148"/>
                    <a:pt x="2194" y="12196"/>
                    <a:pt x="2050" y="12243"/>
                  </a:cubicBezTo>
                  <a:cubicBezTo>
                    <a:pt x="2019" y="12179"/>
                    <a:pt x="1955" y="12116"/>
                    <a:pt x="1987" y="12069"/>
                  </a:cubicBezTo>
                  <a:cubicBezTo>
                    <a:pt x="2067" y="11925"/>
                    <a:pt x="2194" y="11814"/>
                    <a:pt x="2321" y="11671"/>
                  </a:cubicBezTo>
                  <a:close/>
                  <a:moveTo>
                    <a:pt x="3195" y="12101"/>
                  </a:moveTo>
                  <a:cubicBezTo>
                    <a:pt x="3354" y="12211"/>
                    <a:pt x="3354" y="12307"/>
                    <a:pt x="3195" y="12402"/>
                  </a:cubicBezTo>
                  <a:cubicBezTo>
                    <a:pt x="3036" y="12307"/>
                    <a:pt x="3036" y="12211"/>
                    <a:pt x="3195" y="12101"/>
                  </a:cubicBezTo>
                  <a:close/>
                  <a:moveTo>
                    <a:pt x="2527" y="12529"/>
                  </a:moveTo>
                  <a:cubicBezTo>
                    <a:pt x="2718" y="12688"/>
                    <a:pt x="2718" y="12832"/>
                    <a:pt x="2527" y="12974"/>
                  </a:cubicBezTo>
                  <a:cubicBezTo>
                    <a:pt x="2337" y="12832"/>
                    <a:pt x="2337" y="12688"/>
                    <a:pt x="2527" y="12529"/>
                  </a:cubicBezTo>
                  <a:close/>
                  <a:moveTo>
                    <a:pt x="3354" y="12705"/>
                  </a:moveTo>
                  <a:cubicBezTo>
                    <a:pt x="3577" y="12720"/>
                    <a:pt x="3609" y="12847"/>
                    <a:pt x="3768" y="12896"/>
                  </a:cubicBezTo>
                  <a:cubicBezTo>
                    <a:pt x="3752" y="12959"/>
                    <a:pt x="3736" y="13023"/>
                    <a:pt x="3704" y="13102"/>
                  </a:cubicBezTo>
                  <a:cubicBezTo>
                    <a:pt x="3481" y="13086"/>
                    <a:pt x="3450" y="12943"/>
                    <a:pt x="3291" y="12911"/>
                  </a:cubicBezTo>
                  <a:cubicBezTo>
                    <a:pt x="3307" y="12832"/>
                    <a:pt x="3339" y="12768"/>
                    <a:pt x="3354" y="12705"/>
                  </a:cubicBezTo>
                  <a:close/>
                  <a:moveTo>
                    <a:pt x="1192" y="12959"/>
                  </a:moveTo>
                  <a:lnTo>
                    <a:pt x="1192" y="12959"/>
                  </a:lnTo>
                  <a:cubicBezTo>
                    <a:pt x="1367" y="13070"/>
                    <a:pt x="1319" y="13150"/>
                    <a:pt x="1255" y="13245"/>
                  </a:cubicBezTo>
                  <a:cubicBezTo>
                    <a:pt x="986" y="13182"/>
                    <a:pt x="1049" y="13086"/>
                    <a:pt x="1192" y="12959"/>
                  </a:cubicBezTo>
                  <a:close/>
                  <a:moveTo>
                    <a:pt x="78252" y="14831"/>
                  </a:moveTo>
                  <a:cubicBezTo>
                    <a:pt x="78361" y="14831"/>
                    <a:pt x="78479" y="14858"/>
                    <a:pt x="78591" y="14867"/>
                  </a:cubicBezTo>
                  <a:cubicBezTo>
                    <a:pt x="78623" y="14899"/>
                    <a:pt x="78799" y="14963"/>
                    <a:pt x="78560" y="14994"/>
                  </a:cubicBezTo>
                  <a:cubicBezTo>
                    <a:pt x="78483" y="14994"/>
                    <a:pt x="78427" y="15046"/>
                    <a:pt x="78457" y="15057"/>
                  </a:cubicBezTo>
                  <a:lnTo>
                    <a:pt x="78457" y="15057"/>
                  </a:lnTo>
                  <a:cubicBezTo>
                    <a:pt x="78201" y="15051"/>
                    <a:pt x="78109" y="14975"/>
                    <a:pt x="78004" y="14914"/>
                  </a:cubicBezTo>
                  <a:cubicBezTo>
                    <a:pt x="78076" y="14850"/>
                    <a:pt x="78161" y="14831"/>
                    <a:pt x="78252" y="14831"/>
                  </a:cubicBezTo>
                  <a:close/>
                  <a:moveTo>
                    <a:pt x="2623" y="16107"/>
                  </a:moveTo>
                  <a:lnTo>
                    <a:pt x="2845" y="16218"/>
                  </a:lnTo>
                  <a:cubicBezTo>
                    <a:pt x="2794" y="16244"/>
                    <a:pt x="2757" y="16255"/>
                    <a:pt x="2731" y="16255"/>
                  </a:cubicBezTo>
                  <a:cubicBezTo>
                    <a:pt x="2659" y="16255"/>
                    <a:pt x="2658" y="16177"/>
                    <a:pt x="2623" y="16107"/>
                  </a:cubicBezTo>
                  <a:close/>
                  <a:moveTo>
                    <a:pt x="75174" y="16871"/>
                  </a:moveTo>
                  <a:cubicBezTo>
                    <a:pt x="75237" y="16886"/>
                    <a:pt x="75284" y="16902"/>
                    <a:pt x="75333" y="16918"/>
                  </a:cubicBezTo>
                  <a:cubicBezTo>
                    <a:pt x="75301" y="16934"/>
                    <a:pt x="75284" y="16949"/>
                    <a:pt x="75253" y="16966"/>
                  </a:cubicBezTo>
                  <a:lnTo>
                    <a:pt x="75110" y="16918"/>
                  </a:lnTo>
                  <a:cubicBezTo>
                    <a:pt x="75125" y="16902"/>
                    <a:pt x="75157" y="16871"/>
                    <a:pt x="75174" y="16871"/>
                  </a:cubicBezTo>
                  <a:close/>
                  <a:moveTo>
                    <a:pt x="46650" y="0"/>
                  </a:moveTo>
                  <a:cubicBezTo>
                    <a:pt x="46522" y="64"/>
                    <a:pt x="46411" y="128"/>
                    <a:pt x="46300" y="191"/>
                  </a:cubicBezTo>
                  <a:lnTo>
                    <a:pt x="45886" y="191"/>
                  </a:lnTo>
                  <a:cubicBezTo>
                    <a:pt x="45791" y="240"/>
                    <a:pt x="45711" y="271"/>
                    <a:pt x="45647" y="318"/>
                  </a:cubicBezTo>
                  <a:cubicBezTo>
                    <a:pt x="45552" y="271"/>
                    <a:pt x="45473" y="223"/>
                    <a:pt x="45425" y="191"/>
                  </a:cubicBezTo>
                  <a:lnTo>
                    <a:pt x="44773" y="191"/>
                  </a:lnTo>
                  <a:cubicBezTo>
                    <a:pt x="44662" y="255"/>
                    <a:pt x="44566" y="287"/>
                    <a:pt x="44487" y="335"/>
                  </a:cubicBezTo>
                  <a:lnTo>
                    <a:pt x="43294" y="335"/>
                  </a:lnTo>
                  <a:cubicBezTo>
                    <a:pt x="43438" y="558"/>
                    <a:pt x="43152" y="621"/>
                    <a:pt x="42944" y="780"/>
                  </a:cubicBezTo>
                  <a:cubicBezTo>
                    <a:pt x="42913" y="636"/>
                    <a:pt x="42866" y="494"/>
                    <a:pt x="42834" y="367"/>
                  </a:cubicBezTo>
                  <a:cubicBezTo>
                    <a:pt x="42738" y="303"/>
                    <a:pt x="42626" y="240"/>
                    <a:pt x="42548" y="191"/>
                  </a:cubicBezTo>
                  <a:lnTo>
                    <a:pt x="41880" y="191"/>
                  </a:lnTo>
                  <a:cubicBezTo>
                    <a:pt x="41784" y="240"/>
                    <a:pt x="41704" y="271"/>
                    <a:pt x="41641" y="318"/>
                  </a:cubicBezTo>
                  <a:cubicBezTo>
                    <a:pt x="41562" y="271"/>
                    <a:pt x="41513" y="240"/>
                    <a:pt x="41450" y="191"/>
                  </a:cubicBezTo>
                  <a:lnTo>
                    <a:pt x="40958" y="191"/>
                  </a:lnTo>
                  <a:cubicBezTo>
                    <a:pt x="40894" y="287"/>
                    <a:pt x="40830" y="367"/>
                    <a:pt x="40782" y="462"/>
                  </a:cubicBezTo>
                  <a:cubicBezTo>
                    <a:pt x="40750" y="446"/>
                    <a:pt x="40735" y="446"/>
                    <a:pt x="40703" y="430"/>
                  </a:cubicBezTo>
                  <a:cubicBezTo>
                    <a:pt x="40655" y="350"/>
                    <a:pt x="40623" y="271"/>
                    <a:pt x="40576" y="191"/>
                  </a:cubicBezTo>
                  <a:lnTo>
                    <a:pt x="40322" y="191"/>
                  </a:lnTo>
                  <a:cubicBezTo>
                    <a:pt x="40258" y="223"/>
                    <a:pt x="40163" y="271"/>
                    <a:pt x="40082" y="318"/>
                  </a:cubicBezTo>
                  <a:cubicBezTo>
                    <a:pt x="40051" y="325"/>
                    <a:pt x="40018" y="327"/>
                    <a:pt x="39985" y="327"/>
                  </a:cubicBezTo>
                  <a:cubicBezTo>
                    <a:pt x="39925" y="327"/>
                    <a:pt x="39862" y="320"/>
                    <a:pt x="39800" y="320"/>
                  </a:cubicBezTo>
                  <a:cubicBezTo>
                    <a:pt x="39718" y="320"/>
                    <a:pt x="39640" y="331"/>
                    <a:pt x="39574" y="382"/>
                  </a:cubicBezTo>
                  <a:cubicBezTo>
                    <a:pt x="39510" y="446"/>
                    <a:pt x="39590" y="573"/>
                    <a:pt x="39415" y="605"/>
                  </a:cubicBezTo>
                  <a:cubicBezTo>
                    <a:pt x="39240" y="367"/>
                    <a:pt x="38763" y="573"/>
                    <a:pt x="38573" y="350"/>
                  </a:cubicBezTo>
                  <a:cubicBezTo>
                    <a:pt x="38557" y="335"/>
                    <a:pt x="38507" y="331"/>
                    <a:pt x="38447" y="331"/>
                  </a:cubicBezTo>
                  <a:cubicBezTo>
                    <a:pt x="38384" y="331"/>
                    <a:pt x="38311" y="335"/>
                    <a:pt x="38255" y="335"/>
                  </a:cubicBezTo>
                  <a:cubicBezTo>
                    <a:pt x="38199" y="327"/>
                    <a:pt x="38143" y="323"/>
                    <a:pt x="38087" y="323"/>
                  </a:cubicBezTo>
                  <a:cubicBezTo>
                    <a:pt x="38032" y="323"/>
                    <a:pt x="37976" y="327"/>
                    <a:pt x="37920" y="335"/>
                  </a:cubicBezTo>
                  <a:cubicBezTo>
                    <a:pt x="37888" y="335"/>
                    <a:pt x="37856" y="350"/>
                    <a:pt x="37825" y="350"/>
                  </a:cubicBezTo>
                  <a:lnTo>
                    <a:pt x="37841" y="367"/>
                  </a:lnTo>
                  <a:cubicBezTo>
                    <a:pt x="37729" y="414"/>
                    <a:pt x="37602" y="462"/>
                    <a:pt x="37491" y="494"/>
                  </a:cubicBezTo>
                  <a:cubicBezTo>
                    <a:pt x="37380" y="430"/>
                    <a:pt x="37301" y="382"/>
                    <a:pt x="37189" y="318"/>
                  </a:cubicBezTo>
                  <a:cubicBezTo>
                    <a:pt x="37138" y="329"/>
                    <a:pt x="37085" y="333"/>
                    <a:pt x="37031" y="333"/>
                  </a:cubicBezTo>
                  <a:cubicBezTo>
                    <a:pt x="36937" y="333"/>
                    <a:pt x="36840" y="322"/>
                    <a:pt x="36742" y="322"/>
                  </a:cubicBezTo>
                  <a:cubicBezTo>
                    <a:pt x="36652" y="322"/>
                    <a:pt x="36562" y="331"/>
                    <a:pt x="36474" y="367"/>
                  </a:cubicBezTo>
                  <a:cubicBezTo>
                    <a:pt x="36426" y="446"/>
                    <a:pt x="36378" y="541"/>
                    <a:pt x="36362" y="573"/>
                  </a:cubicBezTo>
                  <a:cubicBezTo>
                    <a:pt x="36291" y="601"/>
                    <a:pt x="36233" y="612"/>
                    <a:pt x="36183" y="612"/>
                  </a:cubicBezTo>
                  <a:cubicBezTo>
                    <a:pt x="36032" y="612"/>
                    <a:pt x="35957" y="510"/>
                    <a:pt x="35838" y="462"/>
                  </a:cubicBezTo>
                  <a:lnTo>
                    <a:pt x="35456" y="462"/>
                  </a:lnTo>
                  <a:cubicBezTo>
                    <a:pt x="35313" y="399"/>
                    <a:pt x="35202" y="350"/>
                    <a:pt x="35090" y="303"/>
                  </a:cubicBezTo>
                  <a:cubicBezTo>
                    <a:pt x="34931" y="367"/>
                    <a:pt x="34820" y="414"/>
                    <a:pt x="34740" y="462"/>
                  </a:cubicBezTo>
                  <a:lnTo>
                    <a:pt x="33850" y="462"/>
                  </a:lnTo>
                  <a:cubicBezTo>
                    <a:pt x="33771" y="414"/>
                    <a:pt x="33723" y="382"/>
                    <a:pt x="33659" y="335"/>
                  </a:cubicBezTo>
                  <a:cubicBezTo>
                    <a:pt x="33580" y="382"/>
                    <a:pt x="33517" y="414"/>
                    <a:pt x="33421" y="462"/>
                  </a:cubicBezTo>
                  <a:lnTo>
                    <a:pt x="33008" y="462"/>
                  </a:lnTo>
                  <a:cubicBezTo>
                    <a:pt x="32829" y="560"/>
                    <a:pt x="32742" y="607"/>
                    <a:pt x="32652" y="607"/>
                  </a:cubicBezTo>
                  <a:cubicBezTo>
                    <a:pt x="32567" y="607"/>
                    <a:pt x="32479" y="563"/>
                    <a:pt x="32308" y="477"/>
                  </a:cubicBezTo>
                  <a:cubicBezTo>
                    <a:pt x="32228" y="526"/>
                    <a:pt x="32149" y="558"/>
                    <a:pt x="32086" y="605"/>
                  </a:cubicBezTo>
                  <a:cubicBezTo>
                    <a:pt x="32005" y="558"/>
                    <a:pt x="31958" y="526"/>
                    <a:pt x="31895" y="477"/>
                  </a:cubicBezTo>
                  <a:lnTo>
                    <a:pt x="31418" y="477"/>
                  </a:lnTo>
                  <a:cubicBezTo>
                    <a:pt x="31322" y="541"/>
                    <a:pt x="31242" y="573"/>
                    <a:pt x="31179" y="605"/>
                  </a:cubicBezTo>
                  <a:cubicBezTo>
                    <a:pt x="31100" y="541"/>
                    <a:pt x="31051" y="509"/>
                    <a:pt x="30988" y="477"/>
                  </a:cubicBezTo>
                  <a:lnTo>
                    <a:pt x="29652" y="477"/>
                  </a:lnTo>
                  <a:cubicBezTo>
                    <a:pt x="29543" y="519"/>
                    <a:pt x="29457" y="631"/>
                    <a:pt x="29293" y="631"/>
                  </a:cubicBezTo>
                  <a:cubicBezTo>
                    <a:pt x="29266" y="631"/>
                    <a:pt x="29238" y="628"/>
                    <a:pt x="29207" y="621"/>
                  </a:cubicBezTo>
                  <a:cubicBezTo>
                    <a:pt x="29128" y="558"/>
                    <a:pt x="29048" y="509"/>
                    <a:pt x="28969" y="477"/>
                  </a:cubicBezTo>
                  <a:lnTo>
                    <a:pt x="27872" y="477"/>
                  </a:lnTo>
                  <a:cubicBezTo>
                    <a:pt x="27793" y="526"/>
                    <a:pt x="27713" y="558"/>
                    <a:pt x="27634" y="605"/>
                  </a:cubicBezTo>
                  <a:cubicBezTo>
                    <a:pt x="27570" y="558"/>
                    <a:pt x="27522" y="526"/>
                    <a:pt x="27458" y="494"/>
                  </a:cubicBezTo>
                  <a:cubicBezTo>
                    <a:pt x="27292" y="549"/>
                    <a:pt x="27134" y="620"/>
                    <a:pt x="26956" y="620"/>
                  </a:cubicBezTo>
                  <a:cubicBezTo>
                    <a:pt x="26879" y="620"/>
                    <a:pt x="26798" y="607"/>
                    <a:pt x="26711" y="573"/>
                  </a:cubicBezTo>
                  <a:cubicBezTo>
                    <a:pt x="26648" y="541"/>
                    <a:pt x="26600" y="509"/>
                    <a:pt x="26536" y="462"/>
                  </a:cubicBezTo>
                  <a:cubicBezTo>
                    <a:pt x="26463" y="462"/>
                    <a:pt x="26358" y="452"/>
                    <a:pt x="26270" y="452"/>
                  </a:cubicBezTo>
                  <a:cubicBezTo>
                    <a:pt x="26205" y="452"/>
                    <a:pt x="26150" y="457"/>
                    <a:pt x="26123" y="477"/>
                  </a:cubicBezTo>
                  <a:cubicBezTo>
                    <a:pt x="25916" y="621"/>
                    <a:pt x="25582" y="589"/>
                    <a:pt x="25408" y="748"/>
                  </a:cubicBezTo>
                  <a:cubicBezTo>
                    <a:pt x="25359" y="717"/>
                    <a:pt x="25312" y="685"/>
                    <a:pt x="25232" y="636"/>
                  </a:cubicBezTo>
                  <a:lnTo>
                    <a:pt x="24342" y="636"/>
                  </a:lnTo>
                  <a:cubicBezTo>
                    <a:pt x="24183" y="685"/>
                    <a:pt x="24072" y="732"/>
                    <a:pt x="23945" y="780"/>
                  </a:cubicBezTo>
                  <a:cubicBezTo>
                    <a:pt x="23833" y="717"/>
                    <a:pt x="23754" y="685"/>
                    <a:pt x="23610" y="605"/>
                  </a:cubicBezTo>
                  <a:lnTo>
                    <a:pt x="22720" y="605"/>
                  </a:lnTo>
                  <a:cubicBezTo>
                    <a:pt x="22656" y="494"/>
                    <a:pt x="22609" y="414"/>
                    <a:pt x="22546" y="287"/>
                  </a:cubicBezTo>
                  <a:cubicBezTo>
                    <a:pt x="22307" y="462"/>
                    <a:pt x="22084" y="636"/>
                    <a:pt x="21910" y="764"/>
                  </a:cubicBezTo>
                  <a:lnTo>
                    <a:pt x="20303" y="764"/>
                  </a:lnTo>
                  <a:cubicBezTo>
                    <a:pt x="20240" y="812"/>
                    <a:pt x="20176" y="844"/>
                    <a:pt x="20129" y="876"/>
                  </a:cubicBezTo>
                  <a:cubicBezTo>
                    <a:pt x="19958" y="830"/>
                    <a:pt x="19787" y="752"/>
                    <a:pt x="19599" y="752"/>
                  </a:cubicBezTo>
                  <a:cubicBezTo>
                    <a:pt x="19524" y="752"/>
                    <a:pt x="19447" y="764"/>
                    <a:pt x="19366" y="795"/>
                  </a:cubicBezTo>
                  <a:lnTo>
                    <a:pt x="19222" y="891"/>
                  </a:lnTo>
                  <a:cubicBezTo>
                    <a:pt x="19134" y="891"/>
                    <a:pt x="19042" y="903"/>
                    <a:pt x="18946" y="903"/>
                  </a:cubicBezTo>
                  <a:cubicBezTo>
                    <a:pt x="18852" y="903"/>
                    <a:pt x="18753" y="891"/>
                    <a:pt x="18650" y="844"/>
                  </a:cubicBezTo>
                  <a:cubicBezTo>
                    <a:pt x="18666" y="780"/>
                    <a:pt x="18681" y="685"/>
                    <a:pt x="18698" y="621"/>
                  </a:cubicBezTo>
                  <a:cubicBezTo>
                    <a:pt x="19016" y="621"/>
                    <a:pt x="19270" y="621"/>
                    <a:pt x="19525" y="605"/>
                  </a:cubicBezTo>
                  <a:cubicBezTo>
                    <a:pt x="19552" y="603"/>
                    <a:pt x="19579" y="603"/>
                    <a:pt x="19606" y="603"/>
                  </a:cubicBezTo>
                  <a:cubicBezTo>
                    <a:pt x="19754" y="603"/>
                    <a:pt x="19905" y="621"/>
                    <a:pt x="20053" y="621"/>
                  </a:cubicBezTo>
                  <a:cubicBezTo>
                    <a:pt x="20166" y="621"/>
                    <a:pt x="20277" y="610"/>
                    <a:pt x="20383" y="573"/>
                  </a:cubicBezTo>
                  <a:cubicBezTo>
                    <a:pt x="20447" y="462"/>
                    <a:pt x="20447" y="382"/>
                    <a:pt x="20303" y="335"/>
                  </a:cubicBezTo>
                  <a:cubicBezTo>
                    <a:pt x="20259" y="320"/>
                    <a:pt x="20221" y="314"/>
                    <a:pt x="20188" y="314"/>
                  </a:cubicBezTo>
                  <a:cubicBezTo>
                    <a:pt x="20040" y="314"/>
                    <a:pt x="19978" y="433"/>
                    <a:pt x="19875" y="446"/>
                  </a:cubicBezTo>
                  <a:cubicBezTo>
                    <a:pt x="19747" y="399"/>
                    <a:pt x="19620" y="350"/>
                    <a:pt x="19508" y="303"/>
                  </a:cubicBezTo>
                  <a:cubicBezTo>
                    <a:pt x="19398" y="367"/>
                    <a:pt x="19302" y="399"/>
                    <a:pt x="19222" y="446"/>
                  </a:cubicBezTo>
                  <a:cubicBezTo>
                    <a:pt x="18840" y="462"/>
                    <a:pt x="18444" y="477"/>
                    <a:pt x="18046" y="509"/>
                  </a:cubicBezTo>
                  <a:cubicBezTo>
                    <a:pt x="18030" y="509"/>
                    <a:pt x="18014" y="541"/>
                    <a:pt x="17998" y="558"/>
                  </a:cubicBezTo>
                  <a:cubicBezTo>
                    <a:pt x="18062" y="573"/>
                    <a:pt x="18109" y="589"/>
                    <a:pt x="18173" y="621"/>
                  </a:cubicBezTo>
                  <a:cubicBezTo>
                    <a:pt x="18253" y="636"/>
                    <a:pt x="18332" y="653"/>
                    <a:pt x="18444" y="685"/>
                  </a:cubicBezTo>
                  <a:cubicBezTo>
                    <a:pt x="18253" y="764"/>
                    <a:pt x="18189" y="907"/>
                    <a:pt x="17918" y="907"/>
                  </a:cubicBezTo>
                  <a:cubicBezTo>
                    <a:pt x="17839" y="859"/>
                    <a:pt x="17728" y="812"/>
                    <a:pt x="17632" y="780"/>
                  </a:cubicBezTo>
                  <a:cubicBezTo>
                    <a:pt x="17537" y="827"/>
                    <a:pt x="17458" y="859"/>
                    <a:pt x="17378" y="907"/>
                  </a:cubicBezTo>
                  <a:lnTo>
                    <a:pt x="16742" y="907"/>
                  </a:lnTo>
                  <a:cubicBezTo>
                    <a:pt x="16584" y="986"/>
                    <a:pt x="16514" y="1021"/>
                    <a:pt x="16439" y="1021"/>
                  </a:cubicBezTo>
                  <a:cubicBezTo>
                    <a:pt x="16379" y="1021"/>
                    <a:pt x="16316" y="997"/>
                    <a:pt x="16201" y="954"/>
                  </a:cubicBezTo>
                  <a:cubicBezTo>
                    <a:pt x="16201" y="939"/>
                    <a:pt x="16186" y="907"/>
                    <a:pt x="16201" y="891"/>
                  </a:cubicBezTo>
                  <a:cubicBezTo>
                    <a:pt x="16265" y="812"/>
                    <a:pt x="16328" y="732"/>
                    <a:pt x="16408" y="653"/>
                  </a:cubicBezTo>
                  <a:cubicBezTo>
                    <a:pt x="16329" y="617"/>
                    <a:pt x="16246" y="607"/>
                    <a:pt x="16163" y="607"/>
                  </a:cubicBezTo>
                  <a:cubicBezTo>
                    <a:pt x="16063" y="607"/>
                    <a:pt x="15963" y="621"/>
                    <a:pt x="15868" y="621"/>
                  </a:cubicBezTo>
                  <a:cubicBezTo>
                    <a:pt x="15787" y="621"/>
                    <a:pt x="15702" y="611"/>
                    <a:pt x="15616" y="611"/>
                  </a:cubicBezTo>
                  <a:cubicBezTo>
                    <a:pt x="15516" y="611"/>
                    <a:pt x="15413" y="625"/>
                    <a:pt x="15311" y="685"/>
                  </a:cubicBezTo>
                  <a:lnTo>
                    <a:pt x="15311" y="1113"/>
                  </a:lnTo>
                  <a:cubicBezTo>
                    <a:pt x="15247" y="1162"/>
                    <a:pt x="15215" y="1194"/>
                    <a:pt x="15184" y="1194"/>
                  </a:cubicBezTo>
                  <a:lnTo>
                    <a:pt x="13642" y="1194"/>
                  </a:lnTo>
                  <a:cubicBezTo>
                    <a:pt x="13534" y="1117"/>
                    <a:pt x="13433" y="1027"/>
                    <a:pt x="13309" y="1027"/>
                  </a:cubicBezTo>
                  <a:cubicBezTo>
                    <a:pt x="13251" y="1027"/>
                    <a:pt x="13188" y="1047"/>
                    <a:pt x="13117" y="1098"/>
                  </a:cubicBezTo>
                  <a:cubicBezTo>
                    <a:pt x="13085" y="1177"/>
                    <a:pt x="13070" y="1241"/>
                    <a:pt x="13053" y="1289"/>
                  </a:cubicBezTo>
                  <a:cubicBezTo>
                    <a:pt x="12799" y="1368"/>
                    <a:pt x="12576" y="1416"/>
                    <a:pt x="12353" y="1480"/>
                  </a:cubicBezTo>
                  <a:cubicBezTo>
                    <a:pt x="12105" y="1538"/>
                    <a:pt x="12032" y="1771"/>
                    <a:pt x="11736" y="1771"/>
                  </a:cubicBezTo>
                  <a:cubicBezTo>
                    <a:pt x="11710" y="1771"/>
                    <a:pt x="11683" y="1770"/>
                    <a:pt x="11654" y="1766"/>
                  </a:cubicBezTo>
                  <a:cubicBezTo>
                    <a:pt x="11575" y="1718"/>
                    <a:pt x="11495" y="1670"/>
                    <a:pt x="11448" y="1639"/>
                  </a:cubicBezTo>
                  <a:cubicBezTo>
                    <a:pt x="10812" y="1845"/>
                    <a:pt x="10208" y="2052"/>
                    <a:pt x="9635" y="2243"/>
                  </a:cubicBezTo>
                  <a:cubicBezTo>
                    <a:pt x="9491" y="2385"/>
                    <a:pt x="9349" y="2513"/>
                    <a:pt x="9237" y="2624"/>
                  </a:cubicBezTo>
                  <a:lnTo>
                    <a:pt x="8808" y="2624"/>
                  </a:lnTo>
                  <a:cubicBezTo>
                    <a:pt x="8522" y="2735"/>
                    <a:pt x="8283" y="2831"/>
                    <a:pt x="8029" y="2911"/>
                  </a:cubicBezTo>
                  <a:cubicBezTo>
                    <a:pt x="7992" y="2921"/>
                    <a:pt x="7950" y="2925"/>
                    <a:pt x="7905" y="2925"/>
                  </a:cubicBezTo>
                  <a:cubicBezTo>
                    <a:pt x="7816" y="2925"/>
                    <a:pt x="7717" y="2911"/>
                    <a:pt x="7632" y="2911"/>
                  </a:cubicBezTo>
                  <a:cubicBezTo>
                    <a:pt x="7520" y="3021"/>
                    <a:pt x="7329" y="3070"/>
                    <a:pt x="7297" y="3212"/>
                  </a:cubicBezTo>
                  <a:cubicBezTo>
                    <a:pt x="7266" y="3308"/>
                    <a:pt x="7107" y="3403"/>
                    <a:pt x="6996" y="3483"/>
                  </a:cubicBezTo>
                  <a:lnTo>
                    <a:pt x="6757" y="3483"/>
                  </a:lnTo>
                  <a:cubicBezTo>
                    <a:pt x="6439" y="3674"/>
                    <a:pt x="6201" y="3912"/>
                    <a:pt x="5756" y="3992"/>
                  </a:cubicBezTo>
                  <a:cubicBezTo>
                    <a:pt x="5756" y="4151"/>
                    <a:pt x="5756" y="4325"/>
                    <a:pt x="6025" y="4325"/>
                  </a:cubicBezTo>
                  <a:cubicBezTo>
                    <a:pt x="5533" y="4484"/>
                    <a:pt x="5421" y="4628"/>
                    <a:pt x="5199" y="4660"/>
                  </a:cubicBezTo>
                  <a:cubicBezTo>
                    <a:pt x="4976" y="4691"/>
                    <a:pt x="4817" y="4866"/>
                    <a:pt x="4626" y="4978"/>
                  </a:cubicBezTo>
                  <a:cubicBezTo>
                    <a:pt x="4722" y="5041"/>
                    <a:pt x="4785" y="5088"/>
                    <a:pt x="4834" y="5120"/>
                  </a:cubicBezTo>
                  <a:cubicBezTo>
                    <a:pt x="4722" y="5264"/>
                    <a:pt x="4626" y="5374"/>
                    <a:pt x="4531" y="5502"/>
                  </a:cubicBezTo>
                  <a:lnTo>
                    <a:pt x="4293" y="5359"/>
                  </a:lnTo>
                  <a:cubicBezTo>
                    <a:pt x="4213" y="5455"/>
                    <a:pt x="4149" y="5550"/>
                    <a:pt x="4054" y="5677"/>
                  </a:cubicBezTo>
                  <a:cubicBezTo>
                    <a:pt x="3880" y="5614"/>
                    <a:pt x="3752" y="5565"/>
                    <a:pt x="3640" y="5533"/>
                  </a:cubicBezTo>
                  <a:cubicBezTo>
                    <a:pt x="3434" y="5597"/>
                    <a:pt x="3259" y="5661"/>
                    <a:pt x="3085" y="5724"/>
                  </a:cubicBezTo>
                  <a:cubicBezTo>
                    <a:pt x="3085" y="5773"/>
                    <a:pt x="3068" y="5820"/>
                    <a:pt x="3068" y="5883"/>
                  </a:cubicBezTo>
                  <a:cubicBezTo>
                    <a:pt x="2957" y="5915"/>
                    <a:pt x="2798" y="5915"/>
                    <a:pt x="2703" y="5979"/>
                  </a:cubicBezTo>
                  <a:cubicBezTo>
                    <a:pt x="2590" y="6022"/>
                    <a:pt x="2502" y="6077"/>
                    <a:pt x="2360" y="6077"/>
                  </a:cubicBezTo>
                  <a:cubicBezTo>
                    <a:pt x="2343" y="6077"/>
                    <a:pt x="2324" y="6076"/>
                    <a:pt x="2305" y="6074"/>
                  </a:cubicBezTo>
                  <a:cubicBezTo>
                    <a:pt x="2035" y="6265"/>
                    <a:pt x="1749" y="6440"/>
                    <a:pt x="1478" y="6615"/>
                  </a:cubicBezTo>
                  <a:cubicBezTo>
                    <a:pt x="1319" y="6646"/>
                    <a:pt x="1208" y="6678"/>
                    <a:pt x="1081" y="6710"/>
                  </a:cubicBezTo>
                  <a:cubicBezTo>
                    <a:pt x="1128" y="6837"/>
                    <a:pt x="1001" y="6964"/>
                    <a:pt x="1177" y="7060"/>
                  </a:cubicBezTo>
                  <a:cubicBezTo>
                    <a:pt x="1351" y="7076"/>
                    <a:pt x="1526" y="7092"/>
                    <a:pt x="1685" y="7092"/>
                  </a:cubicBezTo>
                  <a:cubicBezTo>
                    <a:pt x="1796" y="7187"/>
                    <a:pt x="1891" y="7251"/>
                    <a:pt x="1972" y="7299"/>
                  </a:cubicBezTo>
                  <a:cubicBezTo>
                    <a:pt x="2003" y="7441"/>
                    <a:pt x="1891" y="7569"/>
                    <a:pt x="2099" y="7664"/>
                  </a:cubicBezTo>
                  <a:cubicBezTo>
                    <a:pt x="2162" y="7553"/>
                    <a:pt x="2241" y="7458"/>
                    <a:pt x="2305" y="7363"/>
                  </a:cubicBezTo>
                  <a:cubicBezTo>
                    <a:pt x="2316" y="7362"/>
                    <a:pt x="2326" y="7362"/>
                    <a:pt x="2337" y="7362"/>
                  </a:cubicBezTo>
                  <a:cubicBezTo>
                    <a:pt x="2921" y="7362"/>
                    <a:pt x="2789" y="7810"/>
                    <a:pt x="3195" y="7935"/>
                  </a:cubicBezTo>
                  <a:cubicBezTo>
                    <a:pt x="3259" y="7887"/>
                    <a:pt x="3339" y="7855"/>
                    <a:pt x="3434" y="7791"/>
                  </a:cubicBezTo>
                  <a:cubicBezTo>
                    <a:pt x="3497" y="7791"/>
                    <a:pt x="3596" y="7781"/>
                    <a:pt x="3682" y="7781"/>
                  </a:cubicBezTo>
                  <a:cubicBezTo>
                    <a:pt x="3747" y="7781"/>
                    <a:pt x="3804" y="7787"/>
                    <a:pt x="3831" y="7808"/>
                  </a:cubicBezTo>
                  <a:cubicBezTo>
                    <a:pt x="3990" y="7935"/>
                    <a:pt x="4325" y="7887"/>
                    <a:pt x="4435" y="8062"/>
                  </a:cubicBezTo>
                  <a:cubicBezTo>
                    <a:pt x="4308" y="8221"/>
                    <a:pt x="4198" y="8380"/>
                    <a:pt x="4054" y="8523"/>
                  </a:cubicBezTo>
                  <a:cubicBezTo>
                    <a:pt x="4007" y="8586"/>
                    <a:pt x="3911" y="8618"/>
                    <a:pt x="3848" y="8650"/>
                  </a:cubicBezTo>
                  <a:lnTo>
                    <a:pt x="3163" y="8650"/>
                  </a:lnTo>
                  <a:cubicBezTo>
                    <a:pt x="3132" y="8603"/>
                    <a:pt x="3116" y="8554"/>
                    <a:pt x="3085" y="8523"/>
                  </a:cubicBezTo>
                  <a:cubicBezTo>
                    <a:pt x="3069" y="8522"/>
                    <a:pt x="3054" y="8521"/>
                    <a:pt x="3040" y="8521"/>
                  </a:cubicBezTo>
                  <a:cubicBezTo>
                    <a:pt x="2862" y="8521"/>
                    <a:pt x="2862" y="8611"/>
                    <a:pt x="2862" y="8713"/>
                  </a:cubicBezTo>
                  <a:cubicBezTo>
                    <a:pt x="3053" y="8825"/>
                    <a:pt x="3259" y="8936"/>
                    <a:pt x="3481" y="9048"/>
                  </a:cubicBezTo>
                  <a:cubicBezTo>
                    <a:pt x="3629" y="8974"/>
                    <a:pt x="3717" y="8938"/>
                    <a:pt x="3788" y="8938"/>
                  </a:cubicBezTo>
                  <a:cubicBezTo>
                    <a:pt x="3854" y="8938"/>
                    <a:pt x="3905" y="8970"/>
                    <a:pt x="3975" y="9031"/>
                  </a:cubicBezTo>
                  <a:lnTo>
                    <a:pt x="3975" y="9286"/>
                  </a:lnTo>
                  <a:cubicBezTo>
                    <a:pt x="3927" y="9381"/>
                    <a:pt x="3672" y="9398"/>
                    <a:pt x="3848" y="9525"/>
                  </a:cubicBezTo>
                  <a:lnTo>
                    <a:pt x="4308" y="9525"/>
                  </a:lnTo>
                  <a:cubicBezTo>
                    <a:pt x="4372" y="9477"/>
                    <a:pt x="4452" y="9430"/>
                    <a:pt x="4531" y="9381"/>
                  </a:cubicBezTo>
                  <a:lnTo>
                    <a:pt x="4881" y="9381"/>
                  </a:lnTo>
                  <a:cubicBezTo>
                    <a:pt x="4897" y="9254"/>
                    <a:pt x="4897" y="9112"/>
                    <a:pt x="4897" y="8968"/>
                  </a:cubicBezTo>
                  <a:cubicBezTo>
                    <a:pt x="5008" y="8968"/>
                    <a:pt x="5103" y="8953"/>
                    <a:pt x="5230" y="8936"/>
                  </a:cubicBezTo>
                  <a:cubicBezTo>
                    <a:pt x="5262" y="9000"/>
                    <a:pt x="5294" y="9063"/>
                    <a:pt x="5342" y="9143"/>
                  </a:cubicBezTo>
                  <a:lnTo>
                    <a:pt x="4961" y="9381"/>
                  </a:lnTo>
                  <a:lnTo>
                    <a:pt x="4881" y="9381"/>
                  </a:lnTo>
                  <a:cubicBezTo>
                    <a:pt x="4834" y="9493"/>
                    <a:pt x="5040" y="9525"/>
                    <a:pt x="5088" y="9604"/>
                  </a:cubicBezTo>
                  <a:lnTo>
                    <a:pt x="5088" y="10034"/>
                  </a:lnTo>
                  <a:cubicBezTo>
                    <a:pt x="4976" y="10097"/>
                    <a:pt x="4865" y="10161"/>
                    <a:pt x="4753" y="10240"/>
                  </a:cubicBezTo>
                  <a:cubicBezTo>
                    <a:pt x="4675" y="10144"/>
                    <a:pt x="4611" y="10049"/>
                    <a:pt x="4531" y="9938"/>
                  </a:cubicBezTo>
                  <a:cubicBezTo>
                    <a:pt x="4420" y="9954"/>
                    <a:pt x="4325" y="9970"/>
                    <a:pt x="4181" y="9985"/>
                  </a:cubicBezTo>
                  <a:cubicBezTo>
                    <a:pt x="4276" y="10065"/>
                    <a:pt x="4340" y="10113"/>
                    <a:pt x="4404" y="10161"/>
                  </a:cubicBezTo>
                  <a:cubicBezTo>
                    <a:pt x="4308" y="10240"/>
                    <a:pt x="4134" y="10320"/>
                    <a:pt x="4213" y="10462"/>
                  </a:cubicBezTo>
                  <a:cubicBezTo>
                    <a:pt x="4276" y="10494"/>
                    <a:pt x="4340" y="10558"/>
                    <a:pt x="4420" y="10606"/>
                  </a:cubicBezTo>
                  <a:cubicBezTo>
                    <a:pt x="4181" y="10685"/>
                    <a:pt x="3880" y="10733"/>
                    <a:pt x="3752" y="10908"/>
                  </a:cubicBezTo>
                  <a:cubicBezTo>
                    <a:pt x="3704" y="11067"/>
                    <a:pt x="3863" y="11242"/>
                    <a:pt x="3625" y="11401"/>
                  </a:cubicBezTo>
                  <a:cubicBezTo>
                    <a:pt x="3418" y="11194"/>
                    <a:pt x="3195" y="11003"/>
                    <a:pt x="2989" y="10812"/>
                  </a:cubicBezTo>
                  <a:cubicBezTo>
                    <a:pt x="2894" y="10876"/>
                    <a:pt x="2845" y="10908"/>
                    <a:pt x="2782" y="10939"/>
                  </a:cubicBezTo>
                  <a:cubicBezTo>
                    <a:pt x="2559" y="10844"/>
                    <a:pt x="2496" y="10844"/>
                    <a:pt x="2258" y="10844"/>
                  </a:cubicBezTo>
                  <a:cubicBezTo>
                    <a:pt x="2209" y="10939"/>
                    <a:pt x="2162" y="11019"/>
                    <a:pt x="2114" y="11115"/>
                  </a:cubicBezTo>
                  <a:cubicBezTo>
                    <a:pt x="1987" y="11098"/>
                    <a:pt x="1891" y="11083"/>
                    <a:pt x="1813" y="11083"/>
                  </a:cubicBezTo>
                  <a:cubicBezTo>
                    <a:pt x="1749" y="10971"/>
                    <a:pt x="1717" y="10892"/>
                    <a:pt x="1669" y="10812"/>
                  </a:cubicBezTo>
                  <a:cubicBezTo>
                    <a:pt x="1629" y="10820"/>
                    <a:pt x="1594" y="10823"/>
                    <a:pt x="1561" y="10823"/>
                  </a:cubicBezTo>
                  <a:cubicBezTo>
                    <a:pt x="1384" y="10823"/>
                    <a:pt x="1297" y="10726"/>
                    <a:pt x="1177" y="10685"/>
                  </a:cubicBezTo>
                  <a:cubicBezTo>
                    <a:pt x="1177" y="10685"/>
                    <a:pt x="1128" y="10717"/>
                    <a:pt x="1065" y="10765"/>
                  </a:cubicBezTo>
                  <a:cubicBezTo>
                    <a:pt x="1383" y="10988"/>
                    <a:pt x="795" y="11083"/>
                    <a:pt x="859" y="11306"/>
                  </a:cubicBezTo>
                  <a:cubicBezTo>
                    <a:pt x="954" y="11401"/>
                    <a:pt x="1160" y="11465"/>
                    <a:pt x="1081" y="11607"/>
                  </a:cubicBezTo>
                  <a:cubicBezTo>
                    <a:pt x="986" y="11671"/>
                    <a:pt x="874" y="11734"/>
                    <a:pt x="763" y="11814"/>
                  </a:cubicBezTo>
                  <a:cubicBezTo>
                    <a:pt x="645" y="11775"/>
                    <a:pt x="571" y="11671"/>
                    <a:pt x="415" y="11671"/>
                  </a:cubicBezTo>
                  <a:cubicBezTo>
                    <a:pt x="381" y="11671"/>
                    <a:pt x="344" y="11676"/>
                    <a:pt x="301" y="11687"/>
                  </a:cubicBezTo>
                  <a:cubicBezTo>
                    <a:pt x="206" y="11798"/>
                    <a:pt x="111" y="11925"/>
                    <a:pt x="0" y="12069"/>
                  </a:cubicBezTo>
                  <a:cubicBezTo>
                    <a:pt x="111" y="12132"/>
                    <a:pt x="223" y="12196"/>
                    <a:pt x="318" y="12243"/>
                  </a:cubicBezTo>
                  <a:cubicBezTo>
                    <a:pt x="430" y="12172"/>
                    <a:pt x="536" y="12100"/>
                    <a:pt x="652" y="12100"/>
                  </a:cubicBezTo>
                  <a:cubicBezTo>
                    <a:pt x="716" y="12100"/>
                    <a:pt x="784" y="12123"/>
                    <a:pt x="859" y="12179"/>
                  </a:cubicBezTo>
                  <a:lnTo>
                    <a:pt x="859" y="12323"/>
                  </a:lnTo>
                  <a:cubicBezTo>
                    <a:pt x="651" y="12434"/>
                    <a:pt x="318" y="12419"/>
                    <a:pt x="223" y="12625"/>
                  </a:cubicBezTo>
                  <a:cubicBezTo>
                    <a:pt x="286" y="12673"/>
                    <a:pt x="333" y="12705"/>
                    <a:pt x="382" y="12737"/>
                  </a:cubicBezTo>
                  <a:cubicBezTo>
                    <a:pt x="333" y="12800"/>
                    <a:pt x="270" y="12864"/>
                    <a:pt x="223" y="12927"/>
                  </a:cubicBezTo>
                  <a:cubicBezTo>
                    <a:pt x="382" y="12959"/>
                    <a:pt x="509" y="12991"/>
                    <a:pt x="668" y="13023"/>
                  </a:cubicBezTo>
                  <a:cubicBezTo>
                    <a:pt x="588" y="13197"/>
                    <a:pt x="715" y="13356"/>
                    <a:pt x="572" y="13515"/>
                  </a:cubicBezTo>
                  <a:cubicBezTo>
                    <a:pt x="524" y="13547"/>
                    <a:pt x="477" y="13579"/>
                    <a:pt x="413" y="13610"/>
                  </a:cubicBezTo>
                  <a:lnTo>
                    <a:pt x="413" y="13977"/>
                  </a:lnTo>
                  <a:cubicBezTo>
                    <a:pt x="524" y="14024"/>
                    <a:pt x="715" y="14104"/>
                    <a:pt x="874" y="14183"/>
                  </a:cubicBezTo>
                  <a:lnTo>
                    <a:pt x="874" y="14692"/>
                  </a:lnTo>
                  <a:cubicBezTo>
                    <a:pt x="1128" y="15090"/>
                    <a:pt x="1414" y="15376"/>
                    <a:pt x="1940" y="15471"/>
                  </a:cubicBezTo>
                  <a:cubicBezTo>
                    <a:pt x="2035" y="15582"/>
                    <a:pt x="1891" y="15709"/>
                    <a:pt x="2082" y="15836"/>
                  </a:cubicBezTo>
                  <a:cubicBezTo>
                    <a:pt x="2178" y="15836"/>
                    <a:pt x="2321" y="15836"/>
                    <a:pt x="2464" y="15853"/>
                  </a:cubicBezTo>
                  <a:cubicBezTo>
                    <a:pt x="2527" y="15853"/>
                    <a:pt x="2576" y="15900"/>
                    <a:pt x="2639" y="15917"/>
                  </a:cubicBezTo>
                  <a:cubicBezTo>
                    <a:pt x="2639" y="15995"/>
                    <a:pt x="2639" y="16059"/>
                    <a:pt x="2623" y="16107"/>
                  </a:cubicBezTo>
                  <a:cubicBezTo>
                    <a:pt x="2598" y="16115"/>
                    <a:pt x="2577" y="16118"/>
                    <a:pt x="2558" y="16118"/>
                  </a:cubicBezTo>
                  <a:cubicBezTo>
                    <a:pt x="2452" y="16118"/>
                    <a:pt x="2413" y="16022"/>
                    <a:pt x="2305" y="15995"/>
                  </a:cubicBezTo>
                  <a:cubicBezTo>
                    <a:pt x="2114" y="16123"/>
                    <a:pt x="1923" y="16235"/>
                    <a:pt x="1749" y="16345"/>
                  </a:cubicBezTo>
                  <a:lnTo>
                    <a:pt x="1749" y="16631"/>
                  </a:lnTo>
                  <a:cubicBezTo>
                    <a:pt x="1940" y="16759"/>
                    <a:pt x="2131" y="16871"/>
                    <a:pt x="2241" y="16949"/>
                  </a:cubicBezTo>
                  <a:cubicBezTo>
                    <a:pt x="2334" y="16986"/>
                    <a:pt x="2421" y="16992"/>
                    <a:pt x="2502" y="16992"/>
                  </a:cubicBezTo>
                  <a:cubicBezTo>
                    <a:pt x="2542" y="16992"/>
                    <a:pt x="2581" y="16991"/>
                    <a:pt x="2617" y="16991"/>
                  </a:cubicBezTo>
                  <a:cubicBezTo>
                    <a:pt x="2698" y="16991"/>
                    <a:pt x="2770" y="16998"/>
                    <a:pt x="2830" y="17045"/>
                  </a:cubicBezTo>
                  <a:cubicBezTo>
                    <a:pt x="2862" y="17157"/>
                    <a:pt x="2877" y="17267"/>
                    <a:pt x="2894" y="17379"/>
                  </a:cubicBezTo>
                  <a:cubicBezTo>
                    <a:pt x="2973" y="17415"/>
                    <a:pt x="3056" y="17425"/>
                    <a:pt x="3139" y="17425"/>
                  </a:cubicBezTo>
                  <a:cubicBezTo>
                    <a:pt x="3239" y="17425"/>
                    <a:pt x="3339" y="17411"/>
                    <a:pt x="3434" y="17411"/>
                  </a:cubicBezTo>
                  <a:cubicBezTo>
                    <a:pt x="3542" y="17346"/>
                    <a:pt x="3642" y="17267"/>
                    <a:pt x="3765" y="17267"/>
                  </a:cubicBezTo>
                  <a:cubicBezTo>
                    <a:pt x="3823" y="17267"/>
                    <a:pt x="3887" y="17285"/>
                    <a:pt x="3958" y="17331"/>
                  </a:cubicBezTo>
                  <a:cubicBezTo>
                    <a:pt x="3975" y="17411"/>
                    <a:pt x="3990" y="17475"/>
                    <a:pt x="4022" y="17538"/>
                  </a:cubicBezTo>
                  <a:cubicBezTo>
                    <a:pt x="4149" y="17554"/>
                    <a:pt x="4245" y="17570"/>
                    <a:pt x="4357" y="17602"/>
                  </a:cubicBezTo>
                  <a:cubicBezTo>
                    <a:pt x="4516" y="17840"/>
                    <a:pt x="4643" y="18111"/>
                    <a:pt x="4865" y="18221"/>
                  </a:cubicBezTo>
                  <a:cubicBezTo>
                    <a:pt x="5152" y="18333"/>
                    <a:pt x="5342" y="18221"/>
                    <a:pt x="5533" y="18365"/>
                  </a:cubicBezTo>
                  <a:cubicBezTo>
                    <a:pt x="5421" y="18444"/>
                    <a:pt x="5167" y="18524"/>
                    <a:pt x="5406" y="18715"/>
                  </a:cubicBezTo>
                  <a:cubicBezTo>
                    <a:pt x="5501" y="18715"/>
                    <a:pt x="5629" y="18698"/>
                    <a:pt x="5739" y="18683"/>
                  </a:cubicBezTo>
                  <a:cubicBezTo>
                    <a:pt x="5756" y="18285"/>
                    <a:pt x="5756" y="18285"/>
                    <a:pt x="5898" y="18174"/>
                  </a:cubicBezTo>
                  <a:cubicBezTo>
                    <a:pt x="6057" y="18270"/>
                    <a:pt x="5930" y="18397"/>
                    <a:pt x="5978" y="18508"/>
                  </a:cubicBezTo>
                  <a:cubicBezTo>
                    <a:pt x="6057" y="18556"/>
                    <a:pt x="6137" y="18603"/>
                    <a:pt x="6201" y="18651"/>
                  </a:cubicBezTo>
                  <a:cubicBezTo>
                    <a:pt x="6233" y="18826"/>
                    <a:pt x="6089" y="19001"/>
                    <a:pt x="6328" y="19160"/>
                  </a:cubicBezTo>
                  <a:lnTo>
                    <a:pt x="6996" y="19160"/>
                  </a:lnTo>
                  <a:cubicBezTo>
                    <a:pt x="7091" y="19224"/>
                    <a:pt x="7138" y="19255"/>
                    <a:pt x="7202" y="19287"/>
                  </a:cubicBezTo>
                  <a:lnTo>
                    <a:pt x="7632" y="19287"/>
                  </a:lnTo>
                  <a:cubicBezTo>
                    <a:pt x="7727" y="19334"/>
                    <a:pt x="7806" y="19383"/>
                    <a:pt x="7886" y="19446"/>
                  </a:cubicBezTo>
                  <a:lnTo>
                    <a:pt x="8236" y="19446"/>
                  </a:lnTo>
                  <a:cubicBezTo>
                    <a:pt x="8490" y="19525"/>
                    <a:pt x="8681" y="19589"/>
                    <a:pt x="8840" y="19637"/>
                  </a:cubicBezTo>
                  <a:cubicBezTo>
                    <a:pt x="8872" y="19716"/>
                    <a:pt x="8887" y="19780"/>
                    <a:pt x="8904" y="19828"/>
                  </a:cubicBezTo>
                  <a:cubicBezTo>
                    <a:pt x="9063" y="19875"/>
                    <a:pt x="9190" y="19891"/>
                    <a:pt x="9317" y="19923"/>
                  </a:cubicBezTo>
                  <a:lnTo>
                    <a:pt x="9317" y="20225"/>
                  </a:lnTo>
                  <a:cubicBezTo>
                    <a:pt x="9413" y="20305"/>
                    <a:pt x="9523" y="20368"/>
                    <a:pt x="9667" y="20464"/>
                  </a:cubicBezTo>
                  <a:lnTo>
                    <a:pt x="10335" y="20464"/>
                  </a:lnTo>
                  <a:cubicBezTo>
                    <a:pt x="10430" y="20511"/>
                    <a:pt x="10477" y="20559"/>
                    <a:pt x="10526" y="20591"/>
                  </a:cubicBezTo>
                  <a:cubicBezTo>
                    <a:pt x="10604" y="20543"/>
                    <a:pt x="10685" y="20496"/>
                    <a:pt x="10780" y="20432"/>
                  </a:cubicBezTo>
                  <a:cubicBezTo>
                    <a:pt x="11050" y="20782"/>
                    <a:pt x="11686" y="20782"/>
                    <a:pt x="12084" y="21004"/>
                  </a:cubicBezTo>
                  <a:cubicBezTo>
                    <a:pt x="12110" y="21020"/>
                    <a:pt x="12151" y="21025"/>
                    <a:pt x="12198" y="21025"/>
                  </a:cubicBezTo>
                  <a:cubicBezTo>
                    <a:pt x="12294" y="21025"/>
                    <a:pt x="12417" y="21004"/>
                    <a:pt x="12512" y="21004"/>
                  </a:cubicBezTo>
                  <a:cubicBezTo>
                    <a:pt x="12671" y="21115"/>
                    <a:pt x="12830" y="21210"/>
                    <a:pt x="12989" y="21306"/>
                  </a:cubicBezTo>
                  <a:lnTo>
                    <a:pt x="14310" y="21306"/>
                  </a:lnTo>
                  <a:cubicBezTo>
                    <a:pt x="14373" y="21338"/>
                    <a:pt x="14420" y="21386"/>
                    <a:pt x="14501" y="21433"/>
                  </a:cubicBezTo>
                  <a:lnTo>
                    <a:pt x="15677" y="21433"/>
                  </a:lnTo>
                  <a:lnTo>
                    <a:pt x="15868" y="21306"/>
                  </a:lnTo>
                  <a:lnTo>
                    <a:pt x="17203" y="21306"/>
                  </a:lnTo>
                  <a:cubicBezTo>
                    <a:pt x="17282" y="21242"/>
                    <a:pt x="17346" y="21210"/>
                    <a:pt x="17394" y="21179"/>
                  </a:cubicBezTo>
                  <a:cubicBezTo>
                    <a:pt x="17537" y="21227"/>
                    <a:pt x="17680" y="21291"/>
                    <a:pt x="17808" y="21338"/>
                  </a:cubicBezTo>
                  <a:cubicBezTo>
                    <a:pt x="17935" y="21259"/>
                    <a:pt x="18014" y="21210"/>
                    <a:pt x="18094" y="21163"/>
                  </a:cubicBezTo>
                  <a:lnTo>
                    <a:pt x="19413" y="21163"/>
                  </a:lnTo>
                  <a:lnTo>
                    <a:pt x="19652" y="21020"/>
                  </a:lnTo>
                  <a:lnTo>
                    <a:pt x="19890" y="21163"/>
                  </a:lnTo>
                  <a:lnTo>
                    <a:pt x="20017" y="21163"/>
                  </a:lnTo>
                  <a:cubicBezTo>
                    <a:pt x="20129" y="21115"/>
                    <a:pt x="20256" y="21068"/>
                    <a:pt x="20399" y="21004"/>
                  </a:cubicBezTo>
                  <a:lnTo>
                    <a:pt x="21671" y="21004"/>
                  </a:lnTo>
                  <a:cubicBezTo>
                    <a:pt x="21734" y="20956"/>
                    <a:pt x="21783" y="20924"/>
                    <a:pt x="21878" y="20861"/>
                  </a:cubicBezTo>
                  <a:lnTo>
                    <a:pt x="24104" y="20861"/>
                  </a:lnTo>
                  <a:cubicBezTo>
                    <a:pt x="24199" y="20814"/>
                    <a:pt x="24246" y="20782"/>
                    <a:pt x="24295" y="20733"/>
                  </a:cubicBezTo>
                  <a:cubicBezTo>
                    <a:pt x="24549" y="20733"/>
                    <a:pt x="24804" y="20718"/>
                    <a:pt x="24994" y="20718"/>
                  </a:cubicBezTo>
                  <a:cubicBezTo>
                    <a:pt x="25090" y="20655"/>
                    <a:pt x="25153" y="20623"/>
                    <a:pt x="25200" y="20591"/>
                  </a:cubicBezTo>
                  <a:cubicBezTo>
                    <a:pt x="25280" y="20638"/>
                    <a:pt x="25359" y="20686"/>
                    <a:pt x="25423" y="20718"/>
                  </a:cubicBezTo>
                  <a:cubicBezTo>
                    <a:pt x="25503" y="20670"/>
                    <a:pt x="25582" y="20638"/>
                    <a:pt x="25646" y="20591"/>
                  </a:cubicBezTo>
                  <a:cubicBezTo>
                    <a:pt x="25741" y="20638"/>
                    <a:pt x="25821" y="20686"/>
                    <a:pt x="25885" y="20718"/>
                  </a:cubicBezTo>
                  <a:cubicBezTo>
                    <a:pt x="25964" y="20670"/>
                    <a:pt x="26012" y="20638"/>
                    <a:pt x="26107" y="20574"/>
                  </a:cubicBezTo>
                  <a:lnTo>
                    <a:pt x="28094" y="20574"/>
                  </a:lnTo>
                  <a:cubicBezTo>
                    <a:pt x="28189" y="20527"/>
                    <a:pt x="28253" y="20479"/>
                    <a:pt x="28317" y="20447"/>
                  </a:cubicBezTo>
                  <a:lnTo>
                    <a:pt x="30511" y="20447"/>
                  </a:lnTo>
                  <a:cubicBezTo>
                    <a:pt x="30543" y="20447"/>
                    <a:pt x="30574" y="20415"/>
                    <a:pt x="30591" y="20400"/>
                  </a:cubicBezTo>
                  <a:cubicBezTo>
                    <a:pt x="30655" y="20368"/>
                    <a:pt x="30702" y="20337"/>
                    <a:pt x="30750" y="20305"/>
                  </a:cubicBezTo>
                  <a:lnTo>
                    <a:pt x="33199" y="20305"/>
                  </a:lnTo>
                  <a:lnTo>
                    <a:pt x="33436" y="20161"/>
                  </a:lnTo>
                  <a:lnTo>
                    <a:pt x="33866" y="20161"/>
                  </a:lnTo>
                  <a:cubicBezTo>
                    <a:pt x="33945" y="20209"/>
                    <a:pt x="34025" y="20241"/>
                    <a:pt x="34104" y="20288"/>
                  </a:cubicBezTo>
                  <a:cubicBezTo>
                    <a:pt x="34184" y="20241"/>
                    <a:pt x="34280" y="20193"/>
                    <a:pt x="34327" y="20161"/>
                  </a:cubicBezTo>
                  <a:lnTo>
                    <a:pt x="34979" y="20161"/>
                  </a:lnTo>
                  <a:cubicBezTo>
                    <a:pt x="35090" y="20209"/>
                    <a:pt x="35154" y="20257"/>
                    <a:pt x="35217" y="20288"/>
                  </a:cubicBezTo>
                  <a:cubicBezTo>
                    <a:pt x="35297" y="20241"/>
                    <a:pt x="35361" y="20193"/>
                    <a:pt x="35424" y="20161"/>
                  </a:cubicBezTo>
                  <a:cubicBezTo>
                    <a:pt x="35727" y="20153"/>
                    <a:pt x="36032" y="20153"/>
                    <a:pt x="36333" y="20153"/>
                  </a:cubicBezTo>
                  <a:cubicBezTo>
                    <a:pt x="36633" y="20153"/>
                    <a:pt x="36927" y="20153"/>
                    <a:pt x="37205" y="20146"/>
                  </a:cubicBezTo>
                  <a:cubicBezTo>
                    <a:pt x="37316" y="20082"/>
                    <a:pt x="37364" y="20050"/>
                    <a:pt x="37428" y="20019"/>
                  </a:cubicBezTo>
                  <a:lnTo>
                    <a:pt x="38541" y="20019"/>
                  </a:lnTo>
                  <a:cubicBezTo>
                    <a:pt x="38604" y="20050"/>
                    <a:pt x="38683" y="20098"/>
                    <a:pt x="38763" y="20146"/>
                  </a:cubicBezTo>
                  <a:cubicBezTo>
                    <a:pt x="38842" y="20098"/>
                    <a:pt x="38922" y="20050"/>
                    <a:pt x="39018" y="20002"/>
                  </a:cubicBezTo>
                  <a:lnTo>
                    <a:pt x="41435" y="20002"/>
                  </a:lnTo>
                  <a:cubicBezTo>
                    <a:pt x="41498" y="19970"/>
                    <a:pt x="41545" y="19939"/>
                    <a:pt x="41641" y="19875"/>
                  </a:cubicBezTo>
                  <a:lnTo>
                    <a:pt x="43421" y="19875"/>
                  </a:lnTo>
                  <a:cubicBezTo>
                    <a:pt x="43517" y="19811"/>
                    <a:pt x="43565" y="19780"/>
                    <a:pt x="43629" y="19732"/>
                  </a:cubicBezTo>
                  <a:lnTo>
                    <a:pt x="44121" y="19732"/>
                  </a:lnTo>
                  <a:cubicBezTo>
                    <a:pt x="44185" y="19780"/>
                    <a:pt x="44248" y="19811"/>
                    <a:pt x="44312" y="19860"/>
                  </a:cubicBezTo>
                  <a:cubicBezTo>
                    <a:pt x="44375" y="19811"/>
                    <a:pt x="44455" y="19780"/>
                    <a:pt x="44551" y="19732"/>
                  </a:cubicBezTo>
                  <a:lnTo>
                    <a:pt x="44964" y="19732"/>
                  </a:lnTo>
                  <a:cubicBezTo>
                    <a:pt x="45060" y="19669"/>
                    <a:pt x="45139" y="19621"/>
                    <a:pt x="45219" y="19573"/>
                  </a:cubicBezTo>
                  <a:lnTo>
                    <a:pt x="46093" y="19573"/>
                  </a:lnTo>
                  <a:lnTo>
                    <a:pt x="46332" y="19716"/>
                  </a:lnTo>
                  <a:cubicBezTo>
                    <a:pt x="46395" y="19684"/>
                    <a:pt x="46442" y="19652"/>
                    <a:pt x="46538" y="19589"/>
                  </a:cubicBezTo>
                  <a:lnTo>
                    <a:pt x="50513" y="19589"/>
                  </a:lnTo>
                  <a:cubicBezTo>
                    <a:pt x="50640" y="19525"/>
                    <a:pt x="50720" y="19478"/>
                    <a:pt x="50767" y="19446"/>
                  </a:cubicBezTo>
                  <a:cubicBezTo>
                    <a:pt x="50879" y="19493"/>
                    <a:pt x="50943" y="19542"/>
                    <a:pt x="51006" y="19573"/>
                  </a:cubicBezTo>
                  <a:cubicBezTo>
                    <a:pt x="51102" y="19510"/>
                    <a:pt x="51149" y="19478"/>
                    <a:pt x="51212" y="19430"/>
                  </a:cubicBezTo>
                  <a:lnTo>
                    <a:pt x="53423" y="19430"/>
                  </a:lnTo>
                  <a:cubicBezTo>
                    <a:pt x="53438" y="19430"/>
                    <a:pt x="53470" y="19414"/>
                    <a:pt x="53502" y="19398"/>
                  </a:cubicBezTo>
                  <a:cubicBezTo>
                    <a:pt x="53550" y="19366"/>
                    <a:pt x="53597" y="19319"/>
                    <a:pt x="53661" y="19287"/>
                  </a:cubicBezTo>
                  <a:lnTo>
                    <a:pt x="56317" y="19287"/>
                  </a:lnTo>
                  <a:cubicBezTo>
                    <a:pt x="56396" y="19239"/>
                    <a:pt x="56476" y="19192"/>
                    <a:pt x="56555" y="19160"/>
                  </a:cubicBezTo>
                  <a:lnTo>
                    <a:pt x="56984" y="19160"/>
                  </a:lnTo>
                  <a:cubicBezTo>
                    <a:pt x="57080" y="19207"/>
                    <a:pt x="57143" y="19239"/>
                    <a:pt x="57222" y="19287"/>
                  </a:cubicBezTo>
                  <a:cubicBezTo>
                    <a:pt x="57318" y="19224"/>
                    <a:pt x="57398" y="19192"/>
                    <a:pt x="57493" y="19144"/>
                  </a:cubicBezTo>
                  <a:lnTo>
                    <a:pt x="58765" y="19144"/>
                  </a:lnTo>
                  <a:cubicBezTo>
                    <a:pt x="58876" y="19080"/>
                    <a:pt x="58939" y="19048"/>
                    <a:pt x="58971" y="19033"/>
                  </a:cubicBezTo>
                  <a:cubicBezTo>
                    <a:pt x="59147" y="19096"/>
                    <a:pt x="59274" y="19128"/>
                    <a:pt x="59385" y="19175"/>
                  </a:cubicBezTo>
                  <a:cubicBezTo>
                    <a:pt x="59497" y="19096"/>
                    <a:pt x="59575" y="19048"/>
                    <a:pt x="59656" y="19001"/>
                  </a:cubicBezTo>
                  <a:lnTo>
                    <a:pt x="60101" y="19001"/>
                  </a:lnTo>
                  <a:cubicBezTo>
                    <a:pt x="60180" y="19048"/>
                    <a:pt x="60260" y="19096"/>
                    <a:pt x="60323" y="19144"/>
                  </a:cubicBezTo>
                  <a:cubicBezTo>
                    <a:pt x="60419" y="19096"/>
                    <a:pt x="60498" y="19048"/>
                    <a:pt x="60578" y="19001"/>
                  </a:cubicBezTo>
                  <a:lnTo>
                    <a:pt x="62104" y="19001"/>
                  </a:lnTo>
                  <a:cubicBezTo>
                    <a:pt x="62200" y="18953"/>
                    <a:pt x="62263" y="18906"/>
                    <a:pt x="62342" y="18874"/>
                  </a:cubicBezTo>
                  <a:cubicBezTo>
                    <a:pt x="62422" y="18921"/>
                    <a:pt x="62469" y="18953"/>
                    <a:pt x="62518" y="18985"/>
                  </a:cubicBezTo>
                  <a:lnTo>
                    <a:pt x="64123" y="18985"/>
                  </a:lnTo>
                  <a:cubicBezTo>
                    <a:pt x="64203" y="18937"/>
                    <a:pt x="64250" y="18906"/>
                    <a:pt x="64314" y="18874"/>
                  </a:cubicBezTo>
                  <a:lnTo>
                    <a:pt x="66953" y="18874"/>
                  </a:lnTo>
                  <a:cubicBezTo>
                    <a:pt x="67080" y="18810"/>
                    <a:pt x="67192" y="18747"/>
                    <a:pt x="67334" y="18683"/>
                  </a:cubicBezTo>
                  <a:cubicBezTo>
                    <a:pt x="67462" y="18747"/>
                    <a:pt x="67557" y="18794"/>
                    <a:pt x="67669" y="18857"/>
                  </a:cubicBezTo>
                  <a:cubicBezTo>
                    <a:pt x="67716" y="18826"/>
                    <a:pt x="67780" y="18794"/>
                    <a:pt x="67860" y="18730"/>
                  </a:cubicBezTo>
                  <a:lnTo>
                    <a:pt x="68750" y="18730"/>
                  </a:lnTo>
                  <a:lnTo>
                    <a:pt x="68988" y="18571"/>
                  </a:lnTo>
                  <a:lnTo>
                    <a:pt x="72772" y="18571"/>
                  </a:lnTo>
                  <a:cubicBezTo>
                    <a:pt x="72852" y="18524"/>
                    <a:pt x="72916" y="18492"/>
                    <a:pt x="72995" y="18429"/>
                  </a:cubicBezTo>
                  <a:lnTo>
                    <a:pt x="74108" y="18429"/>
                  </a:lnTo>
                  <a:cubicBezTo>
                    <a:pt x="74283" y="18317"/>
                    <a:pt x="74410" y="18238"/>
                    <a:pt x="74521" y="18158"/>
                  </a:cubicBezTo>
                  <a:cubicBezTo>
                    <a:pt x="74648" y="18142"/>
                    <a:pt x="74744" y="18126"/>
                    <a:pt x="74839" y="18111"/>
                  </a:cubicBezTo>
                  <a:cubicBezTo>
                    <a:pt x="74871" y="18031"/>
                    <a:pt x="74903" y="17967"/>
                    <a:pt x="74919" y="17903"/>
                  </a:cubicBezTo>
                  <a:cubicBezTo>
                    <a:pt x="75110" y="17856"/>
                    <a:pt x="75316" y="17824"/>
                    <a:pt x="75460" y="17729"/>
                  </a:cubicBezTo>
                  <a:cubicBezTo>
                    <a:pt x="75539" y="17776"/>
                    <a:pt x="75619" y="17824"/>
                    <a:pt x="75666" y="17840"/>
                  </a:cubicBezTo>
                  <a:lnTo>
                    <a:pt x="76700" y="17840"/>
                  </a:lnTo>
                  <a:cubicBezTo>
                    <a:pt x="76970" y="17761"/>
                    <a:pt x="77145" y="17697"/>
                    <a:pt x="77351" y="17634"/>
                  </a:cubicBezTo>
                  <a:cubicBezTo>
                    <a:pt x="77319" y="17554"/>
                    <a:pt x="77288" y="17490"/>
                    <a:pt x="77256" y="17411"/>
                  </a:cubicBezTo>
                  <a:cubicBezTo>
                    <a:pt x="77160" y="17475"/>
                    <a:pt x="77082" y="17522"/>
                    <a:pt x="76986" y="17570"/>
                  </a:cubicBezTo>
                  <a:lnTo>
                    <a:pt x="76556" y="17570"/>
                  </a:lnTo>
                  <a:cubicBezTo>
                    <a:pt x="76382" y="17458"/>
                    <a:pt x="76414" y="17236"/>
                    <a:pt x="76159" y="17189"/>
                  </a:cubicBezTo>
                  <a:cubicBezTo>
                    <a:pt x="75920" y="17125"/>
                    <a:pt x="75698" y="17061"/>
                    <a:pt x="75539" y="16918"/>
                  </a:cubicBezTo>
                  <a:cubicBezTo>
                    <a:pt x="75658" y="16866"/>
                    <a:pt x="75765" y="16846"/>
                    <a:pt x="75864" y="16846"/>
                  </a:cubicBezTo>
                  <a:cubicBezTo>
                    <a:pt x="76161" y="16846"/>
                    <a:pt x="76381" y="17025"/>
                    <a:pt x="76620" y="17061"/>
                  </a:cubicBezTo>
                  <a:cubicBezTo>
                    <a:pt x="76683" y="17157"/>
                    <a:pt x="76715" y="17220"/>
                    <a:pt x="76747" y="17284"/>
                  </a:cubicBezTo>
                  <a:cubicBezTo>
                    <a:pt x="76874" y="17267"/>
                    <a:pt x="76970" y="17267"/>
                    <a:pt x="77097" y="17252"/>
                  </a:cubicBezTo>
                  <a:cubicBezTo>
                    <a:pt x="77018" y="17157"/>
                    <a:pt x="76938" y="17093"/>
                    <a:pt x="76891" y="17013"/>
                  </a:cubicBezTo>
                  <a:cubicBezTo>
                    <a:pt x="76811" y="16934"/>
                    <a:pt x="76764" y="16839"/>
                    <a:pt x="76700" y="16759"/>
                  </a:cubicBezTo>
                  <a:cubicBezTo>
                    <a:pt x="76779" y="16695"/>
                    <a:pt x="76827" y="16663"/>
                    <a:pt x="76891" y="16631"/>
                  </a:cubicBezTo>
                  <a:lnTo>
                    <a:pt x="76891" y="16489"/>
                  </a:lnTo>
                  <a:cubicBezTo>
                    <a:pt x="76700" y="16362"/>
                    <a:pt x="76334" y="16394"/>
                    <a:pt x="76238" y="16171"/>
                  </a:cubicBezTo>
                  <a:cubicBezTo>
                    <a:pt x="76308" y="16136"/>
                    <a:pt x="76384" y="16128"/>
                    <a:pt x="76473" y="16128"/>
                  </a:cubicBezTo>
                  <a:cubicBezTo>
                    <a:pt x="76539" y="16128"/>
                    <a:pt x="76611" y="16132"/>
                    <a:pt x="76693" y="16132"/>
                  </a:cubicBezTo>
                  <a:cubicBezTo>
                    <a:pt x="76754" y="16132"/>
                    <a:pt x="76819" y="16130"/>
                    <a:pt x="76891" y="16123"/>
                  </a:cubicBezTo>
                  <a:cubicBezTo>
                    <a:pt x="77033" y="16012"/>
                    <a:pt x="77241" y="15836"/>
                    <a:pt x="77478" y="15662"/>
                  </a:cubicBezTo>
                  <a:cubicBezTo>
                    <a:pt x="77654" y="15726"/>
                    <a:pt x="77813" y="15789"/>
                    <a:pt x="77908" y="15836"/>
                  </a:cubicBezTo>
                  <a:lnTo>
                    <a:pt x="78591" y="15836"/>
                  </a:lnTo>
                  <a:cubicBezTo>
                    <a:pt x="78640" y="15726"/>
                    <a:pt x="78687" y="15646"/>
                    <a:pt x="78750" y="15535"/>
                  </a:cubicBezTo>
                  <a:cubicBezTo>
                    <a:pt x="78846" y="15662"/>
                    <a:pt x="78909" y="15741"/>
                    <a:pt x="78990" y="15853"/>
                  </a:cubicBezTo>
                  <a:cubicBezTo>
                    <a:pt x="79100" y="15836"/>
                    <a:pt x="79196" y="15821"/>
                    <a:pt x="79259" y="15821"/>
                  </a:cubicBezTo>
                  <a:cubicBezTo>
                    <a:pt x="79498" y="15614"/>
                    <a:pt x="79021" y="15535"/>
                    <a:pt x="79117" y="15359"/>
                  </a:cubicBezTo>
                  <a:lnTo>
                    <a:pt x="79323" y="15153"/>
                  </a:lnTo>
                  <a:cubicBezTo>
                    <a:pt x="79085" y="15137"/>
                    <a:pt x="78909" y="15122"/>
                    <a:pt x="78750" y="15105"/>
                  </a:cubicBezTo>
                  <a:cubicBezTo>
                    <a:pt x="78713" y="15093"/>
                    <a:pt x="78694" y="15049"/>
                    <a:pt x="78589" y="15049"/>
                  </a:cubicBezTo>
                  <a:cubicBezTo>
                    <a:pt x="78571" y="15049"/>
                    <a:pt x="78549" y="15051"/>
                    <a:pt x="78524" y="15054"/>
                  </a:cubicBezTo>
                  <a:lnTo>
                    <a:pt x="78524" y="15054"/>
                  </a:lnTo>
                  <a:cubicBezTo>
                    <a:pt x="78848" y="15002"/>
                    <a:pt x="78881" y="14867"/>
                    <a:pt x="79005" y="14851"/>
                  </a:cubicBezTo>
                  <a:cubicBezTo>
                    <a:pt x="79085" y="14882"/>
                    <a:pt x="79164" y="14931"/>
                    <a:pt x="79227" y="14978"/>
                  </a:cubicBezTo>
                  <a:cubicBezTo>
                    <a:pt x="79403" y="14867"/>
                    <a:pt x="79291" y="14740"/>
                    <a:pt x="79339" y="14628"/>
                  </a:cubicBezTo>
                  <a:cubicBezTo>
                    <a:pt x="79037" y="14533"/>
                    <a:pt x="78735" y="14422"/>
                    <a:pt x="78432" y="14327"/>
                  </a:cubicBezTo>
                  <a:cubicBezTo>
                    <a:pt x="77877" y="14136"/>
                    <a:pt x="77559" y="13960"/>
                    <a:pt x="77606" y="13865"/>
                  </a:cubicBezTo>
                  <a:cubicBezTo>
                    <a:pt x="77670" y="13831"/>
                    <a:pt x="77725" y="13818"/>
                    <a:pt x="77773" y="13818"/>
                  </a:cubicBezTo>
                  <a:cubicBezTo>
                    <a:pt x="77927" y="13818"/>
                    <a:pt x="78014" y="13953"/>
                    <a:pt x="78146" y="13977"/>
                  </a:cubicBezTo>
                  <a:cubicBezTo>
                    <a:pt x="78179" y="13972"/>
                    <a:pt x="78213" y="13971"/>
                    <a:pt x="78248" y="13971"/>
                  </a:cubicBezTo>
                  <a:cubicBezTo>
                    <a:pt x="78359" y="13971"/>
                    <a:pt x="78475" y="13988"/>
                    <a:pt x="78587" y="13988"/>
                  </a:cubicBezTo>
                  <a:cubicBezTo>
                    <a:pt x="78691" y="13988"/>
                    <a:pt x="78792" y="13973"/>
                    <a:pt x="78878" y="13913"/>
                  </a:cubicBezTo>
                  <a:cubicBezTo>
                    <a:pt x="78862" y="13833"/>
                    <a:pt x="78973" y="13722"/>
                    <a:pt x="78735" y="13706"/>
                  </a:cubicBezTo>
                  <a:cubicBezTo>
                    <a:pt x="78687" y="13754"/>
                    <a:pt x="78623" y="13786"/>
                    <a:pt x="78544" y="13833"/>
                  </a:cubicBezTo>
                  <a:cubicBezTo>
                    <a:pt x="78432" y="13769"/>
                    <a:pt x="78305" y="13706"/>
                    <a:pt x="78242" y="13674"/>
                  </a:cubicBezTo>
                  <a:cubicBezTo>
                    <a:pt x="78354" y="13500"/>
                    <a:pt x="78417" y="13404"/>
                    <a:pt x="78496" y="13292"/>
                  </a:cubicBezTo>
                  <a:cubicBezTo>
                    <a:pt x="78767" y="13261"/>
                    <a:pt x="79005" y="13165"/>
                    <a:pt x="79227" y="13086"/>
                  </a:cubicBezTo>
                  <a:cubicBezTo>
                    <a:pt x="79498" y="12991"/>
                    <a:pt x="79689" y="12800"/>
                    <a:pt x="79991" y="12752"/>
                  </a:cubicBezTo>
                  <a:cubicBezTo>
                    <a:pt x="80007" y="12688"/>
                    <a:pt x="80007" y="12656"/>
                    <a:pt x="80007" y="12609"/>
                  </a:cubicBezTo>
                  <a:cubicBezTo>
                    <a:pt x="80198" y="12482"/>
                    <a:pt x="80372" y="12370"/>
                    <a:pt x="80548" y="12243"/>
                  </a:cubicBezTo>
                  <a:lnTo>
                    <a:pt x="80802" y="12243"/>
                  </a:lnTo>
                  <a:cubicBezTo>
                    <a:pt x="80849" y="12164"/>
                    <a:pt x="80898" y="12084"/>
                    <a:pt x="80929" y="12005"/>
                  </a:cubicBezTo>
                  <a:cubicBezTo>
                    <a:pt x="81057" y="11973"/>
                    <a:pt x="81199" y="11942"/>
                    <a:pt x="81311" y="11925"/>
                  </a:cubicBezTo>
                  <a:cubicBezTo>
                    <a:pt x="81326" y="11862"/>
                    <a:pt x="81326" y="11814"/>
                    <a:pt x="81326" y="11766"/>
                  </a:cubicBezTo>
                  <a:cubicBezTo>
                    <a:pt x="81263" y="11703"/>
                    <a:pt x="81184" y="11655"/>
                    <a:pt x="81104" y="11607"/>
                  </a:cubicBezTo>
                  <a:lnTo>
                    <a:pt x="81104" y="11321"/>
                  </a:lnTo>
                  <a:cubicBezTo>
                    <a:pt x="81184" y="11274"/>
                    <a:pt x="81263" y="11226"/>
                    <a:pt x="81326" y="11178"/>
                  </a:cubicBezTo>
                  <a:lnTo>
                    <a:pt x="81326" y="10892"/>
                  </a:lnTo>
                  <a:cubicBezTo>
                    <a:pt x="81247" y="10829"/>
                    <a:pt x="81184" y="10780"/>
                    <a:pt x="81120" y="10733"/>
                  </a:cubicBezTo>
                  <a:cubicBezTo>
                    <a:pt x="81184" y="10701"/>
                    <a:pt x="81231" y="10670"/>
                    <a:pt x="81294" y="10621"/>
                  </a:cubicBezTo>
                  <a:lnTo>
                    <a:pt x="80770" y="9954"/>
                  </a:lnTo>
                  <a:cubicBezTo>
                    <a:pt x="80722" y="10002"/>
                    <a:pt x="80690" y="10049"/>
                    <a:pt x="80658" y="10081"/>
                  </a:cubicBezTo>
                  <a:cubicBezTo>
                    <a:pt x="80627" y="10129"/>
                    <a:pt x="80595" y="10176"/>
                    <a:pt x="80548" y="10240"/>
                  </a:cubicBezTo>
                  <a:cubicBezTo>
                    <a:pt x="80325" y="10065"/>
                    <a:pt x="80563" y="9843"/>
                    <a:pt x="80357" y="9667"/>
                  </a:cubicBezTo>
                  <a:lnTo>
                    <a:pt x="80357" y="9667"/>
                  </a:lnTo>
                  <a:cubicBezTo>
                    <a:pt x="80277" y="9716"/>
                    <a:pt x="80198" y="9747"/>
                    <a:pt x="80071" y="9826"/>
                  </a:cubicBezTo>
                  <a:cubicBezTo>
                    <a:pt x="80022" y="9572"/>
                    <a:pt x="79673" y="9413"/>
                    <a:pt x="79753" y="9143"/>
                  </a:cubicBezTo>
                  <a:cubicBezTo>
                    <a:pt x="79562" y="9080"/>
                    <a:pt x="79323" y="9080"/>
                    <a:pt x="79180" y="8936"/>
                  </a:cubicBezTo>
                  <a:cubicBezTo>
                    <a:pt x="79129" y="8951"/>
                    <a:pt x="79075" y="8955"/>
                    <a:pt x="79019" y="8955"/>
                  </a:cubicBezTo>
                  <a:cubicBezTo>
                    <a:pt x="78932" y="8955"/>
                    <a:pt x="78840" y="8944"/>
                    <a:pt x="78749" y="8944"/>
                  </a:cubicBezTo>
                  <a:cubicBezTo>
                    <a:pt x="78647" y="8944"/>
                    <a:pt x="78545" y="8958"/>
                    <a:pt x="78449" y="9016"/>
                  </a:cubicBezTo>
                  <a:cubicBezTo>
                    <a:pt x="78513" y="9063"/>
                    <a:pt x="78576" y="9112"/>
                    <a:pt x="78655" y="9159"/>
                  </a:cubicBezTo>
                  <a:cubicBezTo>
                    <a:pt x="78587" y="9212"/>
                    <a:pt x="78518" y="9236"/>
                    <a:pt x="78449" y="9236"/>
                  </a:cubicBezTo>
                  <a:cubicBezTo>
                    <a:pt x="78375" y="9236"/>
                    <a:pt x="78300" y="9208"/>
                    <a:pt x="78226" y="9159"/>
                  </a:cubicBezTo>
                  <a:lnTo>
                    <a:pt x="78226" y="8809"/>
                  </a:lnTo>
                  <a:lnTo>
                    <a:pt x="77892" y="8809"/>
                  </a:lnTo>
                  <a:lnTo>
                    <a:pt x="77654" y="8953"/>
                  </a:lnTo>
                  <a:cubicBezTo>
                    <a:pt x="77623" y="8959"/>
                    <a:pt x="77595" y="8962"/>
                    <a:pt x="77569" y="8962"/>
                  </a:cubicBezTo>
                  <a:cubicBezTo>
                    <a:pt x="77408" y="8962"/>
                    <a:pt x="77329" y="8850"/>
                    <a:pt x="77192" y="8809"/>
                  </a:cubicBezTo>
                  <a:cubicBezTo>
                    <a:pt x="77110" y="8879"/>
                    <a:pt x="77028" y="8950"/>
                    <a:pt x="76887" y="8950"/>
                  </a:cubicBezTo>
                  <a:cubicBezTo>
                    <a:pt x="76838" y="8950"/>
                    <a:pt x="76781" y="8941"/>
                    <a:pt x="76715" y="8921"/>
                  </a:cubicBezTo>
                  <a:cubicBezTo>
                    <a:pt x="76700" y="8872"/>
                    <a:pt x="76668" y="8809"/>
                    <a:pt x="76652" y="8745"/>
                  </a:cubicBezTo>
                  <a:cubicBezTo>
                    <a:pt x="76715" y="8713"/>
                    <a:pt x="76764" y="8666"/>
                    <a:pt x="76827" y="8666"/>
                  </a:cubicBezTo>
                  <a:cubicBezTo>
                    <a:pt x="76970" y="8650"/>
                    <a:pt x="77129" y="8650"/>
                    <a:pt x="77113" y="8539"/>
                  </a:cubicBezTo>
                  <a:lnTo>
                    <a:pt x="77113" y="8539"/>
                  </a:lnTo>
                  <a:cubicBezTo>
                    <a:pt x="77224" y="8554"/>
                    <a:pt x="77336" y="8603"/>
                    <a:pt x="77495" y="8666"/>
                  </a:cubicBezTo>
                  <a:cubicBezTo>
                    <a:pt x="77590" y="8666"/>
                    <a:pt x="77721" y="8659"/>
                    <a:pt x="77858" y="8659"/>
                  </a:cubicBezTo>
                  <a:cubicBezTo>
                    <a:pt x="77927" y="8659"/>
                    <a:pt x="77998" y="8661"/>
                    <a:pt x="78067" y="8666"/>
                  </a:cubicBezTo>
                  <a:cubicBezTo>
                    <a:pt x="78163" y="8666"/>
                    <a:pt x="78242" y="8713"/>
                    <a:pt x="78226" y="8809"/>
                  </a:cubicBezTo>
                  <a:cubicBezTo>
                    <a:pt x="78449" y="8809"/>
                    <a:pt x="78496" y="8650"/>
                    <a:pt x="78782" y="8554"/>
                  </a:cubicBezTo>
                  <a:cubicBezTo>
                    <a:pt x="78226" y="8554"/>
                    <a:pt x="78036" y="8317"/>
                    <a:pt x="77781" y="8141"/>
                  </a:cubicBezTo>
                  <a:cubicBezTo>
                    <a:pt x="77813" y="8030"/>
                    <a:pt x="77701" y="7903"/>
                    <a:pt x="77877" y="7808"/>
                  </a:cubicBezTo>
                  <a:cubicBezTo>
                    <a:pt x="77940" y="7808"/>
                    <a:pt x="78019" y="7808"/>
                    <a:pt x="78114" y="7791"/>
                  </a:cubicBezTo>
                  <a:cubicBezTo>
                    <a:pt x="78210" y="7681"/>
                    <a:pt x="78305" y="7537"/>
                    <a:pt x="78432" y="7378"/>
                  </a:cubicBezTo>
                  <a:cubicBezTo>
                    <a:pt x="78226" y="7378"/>
                    <a:pt x="78051" y="7363"/>
                    <a:pt x="77877" y="7363"/>
                  </a:cubicBezTo>
                  <a:cubicBezTo>
                    <a:pt x="77796" y="7314"/>
                    <a:pt x="77733" y="7267"/>
                    <a:pt x="77669" y="7235"/>
                  </a:cubicBezTo>
                  <a:cubicBezTo>
                    <a:pt x="77542" y="7299"/>
                    <a:pt x="77415" y="7346"/>
                    <a:pt x="77319" y="7378"/>
                  </a:cubicBezTo>
                  <a:cubicBezTo>
                    <a:pt x="77177" y="7331"/>
                    <a:pt x="77065" y="7282"/>
                    <a:pt x="77018" y="7251"/>
                  </a:cubicBezTo>
                  <a:cubicBezTo>
                    <a:pt x="76842" y="7314"/>
                    <a:pt x="76715" y="7346"/>
                    <a:pt x="76556" y="7410"/>
                  </a:cubicBezTo>
                  <a:cubicBezTo>
                    <a:pt x="76334" y="7235"/>
                    <a:pt x="76111" y="7060"/>
                    <a:pt x="75969" y="6949"/>
                  </a:cubicBezTo>
                  <a:cubicBezTo>
                    <a:pt x="75879" y="6937"/>
                    <a:pt x="75797" y="6934"/>
                    <a:pt x="75719" y="6934"/>
                  </a:cubicBezTo>
                  <a:cubicBezTo>
                    <a:pt x="75625" y="6934"/>
                    <a:pt x="75539" y="6939"/>
                    <a:pt x="75458" y="6939"/>
                  </a:cubicBezTo>
                  <a:cubicBezTo>
                    <a:pt x="75332" y="6939"/>
                    <a:pt x="75219" y="6927"/>
                    <a:pt x="75110" y="6869"/>
                  </a:cubicBezTo>
                  <a:cubicBezTo>
                    <a:pt x="75301" y="6790"/>
                    <a:pt x="75507" y="6742"/>
                    <a:pt x="75666" y="6678"/>
                  </a:cubicBezTo>
                  <a:cubicBezTo>
                    <a:pt x="75810" y="6742"/>
                    <a:pt x="75937" y="6774"/>
                    <a:pt x="76047" y="6822"/>
                  </a:cubicBezTo>
                  <a:cubicBezTo>
                    <a:pt x="76159" y="6742"/>
                    <a:pt x="76238" y="6695"/>
                    <a:pt x="76334" y="6646"/>
                  </a:cubicBezTo>
                  <a:lnTo>
                    <a:pt x="76764" y="6646"/>
                  </a:lnTo>
                  <a:cubicBezTo>
                    <a:pt x="76874" y="6536"/>
                    <a:pt x="76970" y="6409"/>
                    <a:pt x="77082" y="6313"/>
                  </a:cubicBezTo>
                  <a:cubicBezTo>
                    <a:pt x="77209" y="6201"/>
                    <a:pt x="77463" y="6138"/>
                    <a:pt x="77272" y="5963"/>
                  </a:cubicBezTo>
                  <a:cubicBezTo>
                    <a:pt x="77192" y="5937"/>
                    <a:pt x="77116" y="5926"/>
                    <a:pt x="77042" y="5926"/>
                  </a:cubicBezTo>
                  <a:cubicBezTo>
                    <a:pt x="76853" y="5926"/>
                    <a:pt x="76681" y="5996"/>
                    <a:pt x="76509" y="6042"/>
                  </a:cubicBezTo>
                  <a:cubicBezTo>
                    <a:pt x="76461" y="6010"/>
                    <a:pt x="76397" y="5979"/>
                    <a:pt x="76334" y="5932"/>
                  </a:cubicBezTo>
                  <a:cubicBezTo>
                    <a:pt x="76270" y="5979"/>
                    <a:pt x="76191" y="6027"/>
                    <a:pt x="76096" y="6074"/>
                  </a:cubicBezTo>
                  <a:lnTo>
                    <a:pt x="74569" y="6074"/>
                  </a:lnTo>
                  <a:cubicBezTo>
                    <a:pt x="74538" y="6074"/>
                    <a:pt x="74506" y="6042"/>
                    <a:pt x="74489" y="6027"/>
                  </a:cubicBezTo>
                  <a:cubicBezTo>
                    <a:pt x="74362" y="5932"/>
                    <a:pt x="74092" y="5868"/>
                    <a:pt x="74283" y="5677"/>
                  </a:cubicBezTo>
                  <a:cubicBezTo>
                    <a:pt x="74458" y="5645"/>
                    <a:pt x="74665" y="5629"/>
                    <a:pt x="74871" y="5614"/>
                  </a:cubicBezTo>
                  <a:cubicBezTo>
                    <a:pt x="74871" y="5470"/>
                    <a:pt x="74935" y="5359"/>
                    <a:pt x="74807" y="5232"/>
                  </a:cubicBezTo>
                  <a:cubicBezTo>
                    <a:pt x="74585" y="5215"/>
                    <a:pt x="74330" y="5215"/>
                    <a:pt x="74092" y="5200"/>
                  </a:cubicBezTo>
                  <a:cubicBezTo>
                    <a:pt x="74029" y="5168"/>
                    <a:pt x="73981" y="5120"/>
                    <a:pt x="73917" y="5088"/>
                  </a:cubicBezTo>
                  <a:cubicBezTo>
                    <a:pt x="73798" y="5069"/>
                    <a:pt x="73676" y="5063"/>
                    <a:pt x="73552" y="5063"/>
                  </a:cubicBezTo>
                  <a:cubicBezTo>
                    <a:pt x="73365" y="5063"/>
                    <a:pt x="73173" y="5076"/>
                    <a:pt x="72978" y="5076"/>
                  </a:cubicBezTo>
                  <a:cubicBezTo>
                    <a:pt x="72784" y="5076"/>
                    <a:pt x="72587" y="5063"/>
                    <a:pt x="72391" y="5009"/>
                  </a:cubicBezTo>
                  <a:cubicBezTo>
                    <a:pt x="72598" y="4946"/>
                    <a:pt x="72740" y="4897"/>
                    <a:pt x="72884" y="4850"/>
                  </a:cubicBezTo>
                  <a:cubicBezTo>
                    <a:pt x="72884" y="4787"/>
                    <a:pt x="72899" y="4738"/>
                    <a:pt x="72899" y="4691"/>
                  </a:cubicBezTo>
                  <a:cubicBezTo>
                    <a:pt x="73043" y="4643"/>
                    <a:pt x="73186" y="4596"/>
                    <a:pt x="73329" y="4564"/>
                  </a:cubicBezTo>
                  <a:cubicBezTo>
                    <a:pt x="73361" y="4357"/>
                    <a:pt x="73122" y="4310"/>
                    <a:pt x="72995" y="4214"/>
                  </a:cubicBezTo>
                  <a:cubicBezTo>
                    <a:pt x="72916" y="4261"/>
                    <a:pt x="72836" y="4293"/>
                    <a:pt x="72789" y="4325"/>
                  </a:cubicBezTo>
                  <a:cubicBezTo>
                    <a:pt x="72645" y="4278"/>
                    <a:pt x="72534" y="4230"/>
                    <a:pt x="72439" y="4183"/>
                  </a:cubicBezTo>
                  <a:cubicBezTo>
                    <a:pt x="72280" y="4246"/>
                    <a:pt x="72185" y="4293"/>
                    <a:pt x="72073" y="4325"/>
                  </a:cubicBezTo>
                  <a:cubicBezTo>
                    <a:pt x="72009" y="4278"/>
                    <a:pt x="71962" y="4246"/>
                    <a:pt x="71867" y="4198"/>
                  </a:cubicBezTo>
                  <a:lnTo>
                    <a:pt x="70913" y="4198"/>
                  </a:lnTo>
                  <a:cubicBezTo>
                    <a:pt x="70817" y="4024"/>
                    <a:pt x="70531" y="3992"/>
                    <a:pt x="70467" y="3801"/>
                  </a:cubicBezTo>
                  <a:cubicBezTo>
                    <a:pt x="70690" y="3785"/>
                    <a:pt x="70896" y="3769"/>
                    <a:pt x="71246" y="3721"/>
                  </a:cubicBezTo>
                  <a:cubicBezTo>
                    <a:pt x="70832" y="3610"/>
                    <a:pt x="70928" y="3371"/>
                    <a:pt x="70673" y="3260"/>
                  </a:cubicBezTo>
                  <a:cubicBezTo>
                    <a:pt x="70769" y="3197"/>
                    <a:pt x="70881" y="3133"/>
                    <a:pt x="70991" y="3070"/>
                  </a:cubicBezTo>
                  <a:cubicBezTo>
                    <a:pt x="71231" y="3149"/>
                    <a:pt x="71326" y="3324"/>
                    <a:pt x="71468" y="3498"/>
                  </a:cubicBezTo>
                  <a:cubicBezTo>
                    <a:pt x="71517" y="3403"/>
                    <a:pt x="71564" y="3308"/>
                    <a:pt x="71612" y="3229"/>
                  </a:cubicBezTo>
                  <a:lnTo>
                    <a:pt x="72136" y="3180"/>
                  </a:lnTo>
                  <a:cubicBezTo>
                    <a:pt x="72344" y="3053"/>
                    <a:pt x="72518" y="2894"/>
                    <a:pt x="72820" y="2879"/>
                  </a:cubicBezTo>
                  <a:cubicBezTo>
                    <a:pt x="72874" y="2785"/>
                    <a:pt x="72981" y="2770"/>
                    <a:pt x="73097" y="2770"/>
                  </a:cubicBezTo>
                  <a:cubicBezTo>
                    <a:pt x="73152" y="2770"/>
                    <a:pt x="73208" y="2774"/>
                    <a:pt x="73262" y="2774"/>
                  </a:cubicBezTo>
                  <a:cubicBezTo>
                    <a:pt x="73368" y="2774"/>
                    <a:pt x="73465" y="2761"/>
                    <a:pt x="73520" y="2688"/>
                  </a:cubicBezTo>
                  <a:cubicBezTo>
                    <a:pt x="73448" y="2637"/>
                    <a:pt x="73369" y="2626"/>
                    <a:pt x="73287" y="2626"/>
                  </a:cubicBezTo>
                  <a:cubicBezTo>
                    <a:pt x="73225" y="2626"/>
                    <a:pt x="73161" y="2633"/>
                    <a:pt x="73097" y="2633"/>
                  </a:cubicBezTo>
                  <a:cubicBezTo>
                    <a:pt x="73063" y="2633"/>
                    <a:pt x="73028" y="2631"/>
                    <a:pt x="72995" y="2624"/>
                  </a:cubicBezTo>
                  <a:cubicBezTo>
                    <a:pt x="72916" y="2576"/>
                    <a:pt x="72836" y="2529"/>
                    <a:pt x="72645" y="2417"/>
                  </a:cubicBezTo>
                  <a:cubicBezTo>
                    <a:pt x="72534" y="2544"/>
                    <a:pt x="72439" y="2672"/>
                    <a:pt x="72312" y="2815"/>
                  </a:cubicBezTo>
                  <a:cubicBezTo>
                    <a:pt x="72136" y="2752"/>
                    <a:pt x="72009" y="2703"/>
                    <a:pt x="71882" y="2656"/>
                  </a:cubicBezTo>
                  <a:cubicBezTo>
                    <a:pt x="71771" y="2688"/>
                    <a:pt x="71627" y="2752"/>
                    <a:pt x="71500" y="2799"/>
                  </a:cubicBezTo>
                  <a:cubicBezTo>
                    <a:pt x="71373" y="2720"/>
                    <a:pt x="71294" y="2672"/>
                    <a:pt x="71231" y="2640"/>
                  </a:cubicBezTo>
                  <a:cubicBezTo>
                    <a:pt x="71119" y="2688"/>
                    <a:pt x="71008" y="2735"/>
                    <a:pt x="70896" y="2799"/>
                  </a:cubicBezTo>
                  <a:cubicBezTo>
                    <a:pt x="70737" y="2735"/>
                    <a:pt x="70642" y="2688"/>
                    <a:pt x="70531" y="2640"/>
                  </a:cubicBezTo>
                  <a:cubicBezTo>
                    <a:pt x="70451" y="2688"/>
                    <a:pt x="70372" y="2735"/>
                    <a:pt x="70245" y="2799"/>
                  </a:cubicBezTo>
                  <a:cubicBezTo>
                    <a:pt x="70101" y="2735"/>
                    <a:pt x="69959" y="2672"/>
                    <a:pt x="69815" y="2624"/>
                  </a:cubicBezTo>
                  <a:cubicBezTo>
                    <a:pt x="69789" y="2619"/>
                    <a:pt x="69762" y="2617"/>
                    <a:pt x="69734" y="2617"/>
                  </a:cubicBezTo>
                  <a:cubicBezTo>
                    <a:pt x="69671" y="2617"/>
                    <a:pt x="69605" y="2627"/>
                    <a:pt x="69543" y="2627"/>
                  </a:cubicBezTo>
                  <a:cubicBezTo>
                    <a:pt x="69464" y="2627"/>
                    <a:pt x="69390" y="2612"/>
                    <a:pt x="69338" y="2544"/>
                  </a:cubicBezTo>
                  <a:cubicBezTo>
                    <a:pt x="69450" y="2481"/>
                    <a:pt x="69560" y="2402"/>
                    <a:pt x="69656" y="2338"/>
                  </a:cubicBezTo>
                  <a:cubicBezTo>
                    <a:pt x="69736" y="2385"/>
                    <a:pt x="69815" y="2434"/>
                    <a:pt x="69910" y="2497"/>
                  </a:cubicBezTo>
                  <a:cubicBezTo>
                    <a:pt x="70006" y="2481"/>
                    <a:pt x="70101" y="2465"/>
                    <a:pt x="70213" y="2434"/>
                  </a:cubicBezTo>
                  <a:lnTo>
                    <a:pt x="70213" y="2116"/>
                  </a:lnTo>
                  <a:cubicBezTo>
                    <a:pt x="70101" y="2052"/>
                    <a:pt x="69974" y="1925"/>
                    <a:pt x="69831" y="1925"/>
                  </a:cubicBezTo>
                  <a:cubicBezTo>
                    <a:pt x="69624" y="1908"/>
                    <a:pt x="69545" y="1781"/>
                    <a:pt x="69370" y="1766"/>
                  </a:cubicBezTo>
                  <a:cubicBezTo>
                    <a:pt x="69348" y="1764"/>
                    <a:pt x="69326" y="1763"/>
                    <a:pt x="69304" y="1763"/>
                  </a:cubicBezTo>
                  <a:cubicBezTo>
                    <a:pt x="69249" y="1763"/>
                    <a:pt x="69191" y="1768"/>
                    <a:pt x="69135" y="1768"/>
                  </a:cubicBezTo>
                  <a:cubicBezTo>
                    <a:pt x="69041" y="1768"/>
                    <a:pt x="68953" y="1755"/>
                    <a:pt x="68893" y="1686"/>
                  </a:cubicBezTo>
                  <a:cubicBezTo>
                    <a:pt x="69052" y="1622"/>
                    <a:pt x="69100" y="1480"/>
                    <a:pt x="69323" y="1480"/>
                  </a:cubicBezTo>
                  <a:cubicBezTo>
                    <a:pt x="69338" y="1477"/>
                    <a:pt x="69352" y="1475"/>
                    <a:pt x="69366" y="1475"/>
                  </a:cubicBezTo>
                  <a:cubicBezTo>
                    <a:pt x="69519" y="1475"/>
                    <a:pt x="69623" y="1640"/>
                    <a:pt x="69778" y="1640"/>
                  </a:cubicBezTo>
                  <a:cubicBezTo>
                    <a:pt x="69835" y="1640"/>
                    <a:pt x="69898" y="1618"/>
                    <a:pt x="69974" y="1559"/>
                  </a:cubicBezTo>
                  <a:cubicBezTo>
                    <a:pt x="69974" y="1511"/>
                    <a:pt x="69990" y="1480"/>
                    <a:pt x="69990" y="1416"/>
                  </a:cubicBezTo>
                  <a:cubicBezTo>
                    <a:pt x="69927" y="1368"/>
                    <a:pt x="69863" y="1321"/>
                    <a:pt x="69783" y="1257"/>
                  </a:cubicBezTo>
                  <a:cubicBezTo>
                    <a:pt x="69847" y="1209"/>
                    <a:pt x="69927" y="1162"/>
                    <a:pt x="69990" y="1113"/>
                  </a:cubicBezTo>
                  <a:lnTo>
                    <a:pt x="69990" y="907"/>
                  </a:lnTo>
                  <a:cubicBezTo>
                    <a:pt x="69981" y="908"/>
                    <a:pt x="69971" y="909"/>
                    <a:pt x="69962" y="909"/>
                  </a:cubicBezTo>
                  <a:cubicBezTo>
                    <a:pt x="69809" y="909"/>
                    <a:pt x="69759" y="793"/>
                    <a:pt x="69609" y="748"/>
                  </a:cubicBezTo>
                  <a:lnTo>
                    <a:pt x="69052" y="748"/>
                  </a:lnTo>
                  <a:cubicBezTo>
                    <a:pt x="68988" y="685"/>
                    <a:pt x="68877" y="558"/>
                    <a:pt x="68814" y="477"/>
                  </a:cubicBezTo>
                  <a:lnTo>
                    <a:pt x="68098" y="477"/>
                  </a:lnTo>
                  <a:cubicBezTo>
                    <a:pt x="68002" y="541"/>
                    <a:pt x="67923" y="573"/>
                    <a:pt x="67860" y="605"/>
                  </a:cubicBezTo>
                  <a:cubicBezTo>
                    <a:pt x="67780" y="541"/>
                    <a:pt x="67733" y="509"/>
                    <a:pt x="67669" y="477"/>
                  </a:cubicBezTo>
                  <a:cubicBezTo>
                    <a:pt x="67528" y="470"/>
                    <a:pt x="67388" y="468"/>
                    <a:pt x="67248" y="468"/>
                  </a:cubicBezTo>
                  <a:cubicBezTo>
                    <a:pt x="66998" y="468"/>
                    <a:pt x="66751" y="475"/>
                    <a:pt x="66508" y="475"/>
                  </a:cubicBezTo>
                  <a:cubicBezTo>
                    <a:pt x="66286" y="475"/>
                    <a:pt x="66068" y="469"/>
                    <a:pt x="65856" y="446"/>
                  </a:cubicBezTo>
                  <a:cubicBezTo>
                    <a:pt x="65761" y="399"/>
                    <a:pt x="65713" y="367"/>
                    <a:pt x="65666" y="335"/>
                  </a:cubicBezTo>
                  <a:cubicBezTo>
                    <a:pt x="65586" y="382"/>
                    <a:pt x="65507" y="430"/>
                    <a:pt x="65490" y="430"/>
                  </a:cubicBezTo>
                  <a:cubicBezTo>
                    <a:pt x="65419" y="456"/>
                    <a:pt x="65361" y="467"/>
                    <a:pt x="65312" y="467"/>
                  </a:cubicBezTo>
                  <a:cubicBezTo>
                    <a:pt x="65155" y="467"/>
                    <a:pt x="65095" y="359"/>
                    <a:pt x="64998" y="335"/>
                  </a:cubicBezTo>
                  <a:lnTo>
                    <a:pt x="64553" y="335"/>
                  </a:lnTo>
                  <a:cubicBezTo>
                    <a:pt x="64441" y="382"/>
                    <a:pt x="64362" y="430"/>
                    <a:pt x="64314" y="462"/>
                  </a:cubicBezTo>
                  <a:lnTo>
                    <a:pt x="63662" y="462"/>
                  </a:lnTo>
                  <a:cubicBezTo>
                    <a:pt x="63550" y="399"/>
                    <a:pt x="63455" y="350"/>
                    <a:pt x="63423" y="335"/>
                  </a:cubicBezTo>
                  <a:lnTo>
                    <a:pt x="62740" y="335"/>
                  </a:lnTo>
                  <a:cubicBezTo>
                    <a:pt x="62660" y="399"/>
                    <a:pt x="62613" y="430"/>
                    <a:pt x="62549" y="462"/>
                  </a:cubicBezTo>
                  <a:cubicBezTo>
                    <a:pt x="62486" y="414"/>
                    <a:pt x="62406" y="367"/>
                    <a:pt x="62327" y="318"/>
                  </a:cubicBezTo>
                  <a:lnTo>
                    <a:pt x="61945" y="318"/>
                  </a:lnTo>
                  <a:cubicBezTo>
                    <a:pt x="61659" y="430"/>
                    <a:pt x="61420" y="509"/>
                    <a:pt x="61229" y="589"/>
                  </a:cubicBezTo>
                  <a:cubicBezTo>
                    <a:pt x="60928" y="494"/>
                    <a:pt x="60657" y="399"/>
                    <a:pt x="60339" y="287"/>
                  </a:cubicBezTo>
                  <a:cubicBezTo>
                    <a:pt x="60196" y="414"/>
                    <a:pt x="60052" y="526"/>
                    <a:pt x="59925" y="636"/>
                  </a:cubicBezTo>
                  <a:cubicBezTo>
                    <a:pt x="59321" y="367"/>
                    <a:pt x="59210" y="335"/>
                    <a:pt x="58749" y="335"/>
                  </a:cubicBezTo>
                  <a:cubicBezTo>
                    <a:pt x="58670" y="382"/>
                    <a:pt x="58590" y="430"/>
                    <a:pt x="58543" y="462"/>
                  </a:cubicBezTo>
                  <a:lnTo>
                    <a:pt x="57938" y="462"/>
                  </a:lnTo>
                  <a:cubicBezTo>
                    <a:pt x="57731" y="382"/>
                    <a:pt x="57620" y="350"/>
                    <a:pt x="57508" y="303"/>
                  </a:cubicBezTo>
                  <a:cubicBezTo>
                    <a:pt x="57381" y="367"/>
                    <a:pt x="57302" y="414"/>
                    <a:pt x="57222" y="462"/>
                  </a:cubicBezTo>
                  <a:cubicBezTo>
                    <a:pt x="57143" y="414"/>
                    <a:pt x="57063" y="367"/>
                    <a:pt x="56984" y="335"/>
                  </a:cubicBezTo>
                  <a:lnTo>
                    <a:pt x="56555" y="335"/>
                  </a:lnTo>
                  <a:cubicBezTo>
                    <a:pt x="56476" y="271"/>
                    <a:pt x="56396" y="223"/>
                    <a:pt x="56300" y="176"/>
                  </a:cubicBezTo>
                  <a:lnTo>
                    <a:pt x="55219" y="176"/>
                  </a:lnTo>
                  <a:cubicBezTo>
                    <a:pt x="55124" y="128"/>
                    <a:pt x="55060" y="96"/>
                    <a:pt x="54981" y="49"/>
                  </a:cubicBezTo>
                  <a:cubicBezTo>
                    <a:pt x="54901" y="96"/>
                    <a:pt x="54822" y="128"/>
                    <a:pt x="54758" y="176"/>
                  </a:cubicBezTo>
                  <a:cubicBezTo>
                    <a:pt x="54678" y="128"/>
                    <a:pt x="54631" y="96"/>
                    <a:pt x="54568" y="49"/>
                  </a:cubicBezTo>
                  <a:lnTo>
                    <a:pt x="54074" y="49"/>
                  </a:lnTo>
                  <a:cubicBezTo>
                    <a:pt x="53995" y="112"/>
                    <a:pt x="53947" y="144"/>
                    <a:pt x="53883" y="176"/>
                  </a:cubicBezTo>
                  <a:cubicBezTo>
                    <a:pt x="53804" y="128"/>
                    <a:pt x="53741" y="81"/>
                    <a:pt x="53661" y="49"/>
                  </a:cubicBezTo>
                  <a:cubicBezTo>
                    <a:pt x="53582" y="81"/>
                    <a:pt x="53502" y="128"/>
                    <a:pt x="53423" y="176"/>
                  </a:cubicBezTo>
                  <a:cubicBezTo>
                    <a:pt x="53343" y="176"/>
                    <a:pt x="53041" y="81"/>
                    <a:pt x="52961" y="49"/>
                  </a:cubicBezTo>
                  <a:lnTo>
                    <a:pt x="51880" y="49"/>
                  </a:lnTo>
                  <a:cubicBezTo>
                    <a:pt x="51785" y="96"/>
                    <a:pt x="51689" y="144"/>
                    <a:pt x="51674" y="159"/>
                  </a:cubicBezTo>
                  <a:cubicBezTo>
                    <a:pt x="51590" y="190"/>
                    <a:pt x="51517" y="201"/>
                    <a:pt x="51450" y="201"/>
                  </a:cubicBezTo>
                  <a:cubicBezTo>
                    <a:pt x="51196" y="201"/>
                    <a:pt x="51035" y="32"/>
                    <a:pt x="50784" y="32"/>
                  </a:cubicBezTo>
                  <a:cubicBezTo>
                    <a:pt x="50720" y="81"/>
                    <a:pt x="50640" y="128"/>
                    <a:pt x="50544" y="176"/>
                  </a:cubicBezTo>
                  <a:lnTo>
                    <a:pt x="46999" y="176"/>
                  </a:lnTo>
                  <a:cubicBezTo>
                    <a:pt x="46904" y="128"/>
                    <a:pt x="46792" y="81"/>
                    <a:pt x="46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 rot="-991">
              <a:off x="1196025" y="2180207"/>
              <a:ext cx="2821234" cy="558677"/>
            </a:xfrm>
            <a:custGeom>
              <a:avLst/>
              <a:gdLst/>
              <a:ahLst/>
              <a:cxnLst/>
              <a:rect l="l" t="t" r="r" b="b"/>
              <a:pathLst>
                <a:path w="81327" h="21434" extrusionOk="0">
                  <a:moveTo>
                    <a:pt x="21384" y="1495"/>
                  </a:moveTo>
                  <a:lnTo>
                    <a:pt x="21528" y="1543"/>
                  </a:lnTo>
                  <a:cubicBezTo>
                    <a:pt x="21512" y="1559"/>
                    <a:pt x="21480" y="1575"/>
                    <a:pt x="21448" y="1590"/>
                  </a:cubicBezTo>
                  <a:cubicBezTo>
                    <a:pt x="21416" y="1575"/>
                    <a:pt x="21369" y="1559"/>
                    <a:pt x="21306" y="1543"/>
                  </a:cubicBezTo>
                  <a:cubicBezTo>
                    <a:pt x="21337" y="1527"/>
                    <a:pt x="21369" y="1495"/>
                    <a:pt x="21384" y="1495"/>
                  </a:cubicBezTo>
                  <a:close/>
                  <a:moveTo>
                    <a:pt x="40131" y="1352"/>
                  </a:moveTo>
                  <a:cubicBezTo>
                    <a:pt x="40146" y="1352"/>
                    <a:pt x="40210" y="1384"/>
                    <a:pt x="40210" y="1400"/>
                  </a:cubicBezTo>
                  <a:lnTo>
                    <a:pt x="40163" y="1590"/>
                  </a:lnTo>
                  <a:cubicBezTo>
                    <a:pt x="40114" y="1590"/>
                    <a:pt x="40067" y="1590"/>
                    <a:pt x="40035" y="1607"/>
                  </a:cubicBezTo>
                  <a:cubicBezTo>
                    <a:pt x="40019" y="1543"/>
                    <a:pt x="39987" y="1480"/>
                    <a:pt x="39987" y="1416"/>
                  </a:cubicBezTo>
                  <a:cubicBezTo>
                    <a:pt x="39987" y="1384"/>
                    <a:pt x="40082" y="1368"/>
                    <a:pt x="40131" y="1352"/>
                  </a:cubicBezTo>
                  <a:close/>
                  <a:moveTo>
                    <a:pt x="34995" y="1336"/>
                  </a:moveTo>
                  <a:cubicBezTo>
                    <a:pt x="35058" y="1384"/>
                    <a:pt x="35106" y="1416"/>
                    <a:pt x="35202" y="1480"/>
                  </a:cubicBezTo>
                  <a:lnTo>
                    <a:pt x="36330" y="1480"/>
                  </a:lnTo>
                  <a:cubicBezTo>
                    <a:pt x="36361" y="1521"/>
                    <a:pt x="36386" y="1549"/>
                    <a:pt x="36403" y="1576"/>
                  </a:cubicBezTo>
                  <a:lnTo>
                    <a:pt x="36403" y="1576"/>
                  </a:lnTo>
                  <a:cubicBezTo>
                    <a:pt x="35848" y="1622"/>
                    <a:pt x="35262" y="1622"/>
                    <a:pt x="34439" y="1622"/>
                  </a:cubicBezTo>
                  <a:cubicBezTo>
                    <a:pt x="34740" y="1463"/>
                    <a:pt x="34867" y="1400"/>
                    <a:pt x="34995" y="1336"/>
                  </a:cubicBezTo>
                  <a:close/>
                  <a:moveTo>
                    <a:pt x="26790" y="1639"/>
                  </a:moveTo>
                  <a:cubicBezTo>
                    <a:pt x="26822" y="1639"/>
                    <a:pt x="26839" y="1670"/>
                    <a:pt x="26870" y="1686"/>
                  </a:cubicBezTo>
                  <a:cubicBezTo>
                    <a:pt x="26822" y="1702"/>
                    <a:pt x="26775" y="1734"/>
                    <a:pt x="26727" y="1734"/>
                  </a:cubicBezTo>
                  <a:cubicBezTo>
                    <a:pt x="26695" y="1734"/>
                    <a:pt x="26680" y="1702"/>
                    <a:pt x="26648" y="1686"/>
                  </a:cubicBezTo>
                  <a:lnTo>
                    <a:pt x="26790" y="1639"/>
                  </a:lnTo>
                  <a:close/>
                  <a:moveTo>
                    <a:pt x="42149" y="1352"/>
                  </a:moveTo>
                  <a:cubicBezTo>
                    <a:pt x="42181" y="1416"/>
                    <a:pt x="42198" y="1480"/>
                    <a:pt x="42230" y="1527"/>
                  </a:cubicBezTo>
                  <a:cubicBezTo>
                    <a:pt x="42086" y="1607"/>
                    <a:pt x="42007" y="1718"/>
                    <a:pt x="41831" y="1734"/>
                  </a:cubicBezTo>
                  <a:cubicBezTo>
                    <a:pt x="41672" y="1639"/>
                    <a:pt x="41831" y="1511"/>
                    <a:pt x="41689" y="1352"/>
                  </a:cubicBezTo>
                  <a:close/>
                  <a:moveTo>
                    <a:pt x="36428" y="1623"/>
                  </a:moveTo>
                  <a:cubicBezTo>
                    <a:pt x="36507" y="1639"/>
                    <a:pt x="36570" y="1671"/>
                    <a:pt x="36633" y="1702"/>
                  </a:cubicBezTo>
                  <a:cubicBezTo>
                    <a:pt x="36582" y="1728"/>
                    <a:pt x="36546" y="1738"/>
                    <a:pt x="36519" y="1738"/>
                  </a:cubicBezTo>
                  <a:cubicBezTo>
                    <a:pt x="36460" y="1738"/>
                    <a:pt x="36448" y="1685"/>
                    <a:pt x="36428" y="1623"/>
                  </a:cubicBezTo>
                  <a:close/>
                  <a:moveTo>
                    <a:pt x="60514" y="1639"/>
                  </a:moveTo>
                  <a:lnTo>
                    <a:pt x="60657" y="1686"/>
                  </a:lnTo>
                  <a:cubicBezTo>
                    <a:pt x="60641" y="1702"/>
                    <a:pt x="60610" y="1718"/>
                    <a:pt x="60578" y="1749"/>
                  </a:cubicBezTo>
                  <a:cubicBezTo>
                    <a:pt x="60529" y="1718"/>
                    <a:pt x="60482" y="1702"/>
                    <a:pt x="60434" y="1686"/>
                  </a:cubicBezTo>
                  <a:cubicBezTo>
                    <a:pt x="60466" y="1670"/>
                    <a:pt x="60498" y="1639"/>
                    <a:pt x="60514" y="1639"/>
                  </a:cubicBezTo>
                  <a:close/>
                  <a:moveTo>
                    <a:pt x="38333" y="1352"/>
                  </a:moveTo>
                  <a:cubicBezTo>
                    <a:pt x="38397" y="1543"/>
                    <a:pt x="38414" y="1622"/>
                    <a:pt x="38429" y="1686"/>
                  </a:cubicBezTo>
                  <a:cubicBezTo>
                    <a:pt x="38341" y="1738"/>
                    <a:pt x="38268" y="1762"/>
                    <a:pt x="38197" y="1762"/>
                  </a:cubicBezTo>
                  <a:cubicBezTo>
                    <a:pt x="38138" y="1762"/>
                    <a:pt x="38080" y="1746"/>
                    <a:pt x="38015" y="1718"/>
                  </a:cubicBezTo>
                  <a:cubicBezTo>
                    <a:pt x="38032" y="1590"/>
                    <a:pt x="38255" y="1575"/>
                    <a:pt x="38333" y="1352"/>
                  </a:cubicBezTo>
                  <a:close/>
                  <a:moveTo>
                    <a:pt x="33806" y="1329"/>
                  </a:moveTo>
                  <a:cubicBezTo>
                    <a:pt x="33829" y="1329"/>
                    <a:pt x="33845" y="1331"/>
                    <a:pt x="33850" y="1336"/>
                  </a:cubicBezTo>
                  <a:cubicBezTo>
                    <a:pt x="33977" y="1463"/>
                    <a:pt x="34072" y="1590"/>
                    <a:pt x="34168" y="1718"/>
                  </a:cubicBezTo>
                  <a:cubicBezTo>
                    <a:pt x="34136" y="1734"/>
                    <a:pt x="34121" y="1766"/>
                    <a:pt x="34089" y="1766"/>
                  </a:cubicBezTo>
                  <a:lnTo>
                    <a:pt x="33118" y="1766"/>
                  </a:lnTo>
                  <a:cubicBezTo>
                    <a:pt x="33055" y="1766"/>
                    <a:pt x="32991" y="1734"/>
                    <a:pt x="32912" y="1718"/>
                  </a:cubicBezTo>
                  <a:cubicBezTo>
                    <a:pt x="32905" y="1642"/>
                    <a:pt x="32947" y="1624"/>
                    <a:pt x="33004" y="1624"/>
                  </a:cubicBezTo>
                  <a:cubicBezTo>
                    <a:pt x="33057" y="1624"/>
                    <a:pt x="33124" y="1640"/>
                    <a:pt x="33174" y="1640"/>
                  </a:cubicBezTo>
                  <a:cubicBezTo>
                    <a:pt x="33183" y="1640"/>
                    <a:pt x="33191" y="1640"/>
                    <a:pt x="33199" y="1639"/>
                  </a:cubicBezTo>
                  <a:cubicBezTo>
                    <a:pt x="33341" y="1527"/>
                    <a:pt x="33485" y="1416"/>
                    <a:pt x="33612" y="1336"/>
                  </a:cubicBezTo>
                  <a:cubicBezTo>
                    <a:pt x="33686" y="1336"/>
                    <a:pt x="33760" y="1329"/>
                    <a:pt x="33806" y="1329"/>
                  </a:cubicBezTo>
                  <a:close/>
                  <a:moveTo>
                    <a:pt x="59878" y="1622"/>
                  </a:moveTo>
                  <a:cubicBezTo>
                    <a:pt x="59910" y="1654"/>
                    <a:pt x="59925" y="1686"/>
                    <a:pt x="59957" y="1718"/>
                  </a:cubicBezTo>
                  <a:cubicBezTo>
                    <a:pt x="59925" y="1734"/>
                    <a:pt x="59910" y="1749"/>
                    <a:pt x="59878" y="1766"/>
                  </a:cubicBezTo>
                  <a:cubicBezTo>
                    <a:pt x="59862" y="1734"/>
                    <a:pt x="59815" y="1702"/>
                    <a:pt x="59815" y="1670"/>
                  </a:cubicBezTo>
                  <a:cubicBezTo>
                    <a:pt x="59815" y="1654"/>
                    <a:pt x="59862" y="1639"/>
                    <a:pt x="59878" y="1622"/>
                  </a:cubicBezTo>
                  <a:close/>
                  <a:moveTo>
                    <a:pt x="63885" y="1480"/>
                  </a:moveTo>
                  <a:cubicBezTo>
                    <a:pt x="64044" y="1575"/>
                    <a:pt x="64044" y="1670"/>
                    <a:pt x="63885" y="1766"/>
                  </a:cubicBezTo>
                  <a:cubicBezTo>
                    <a:pt x="63726" y="1670"/>
                    <a:pt x="63726" y="1575"/>
                    <a:pt x="63885" y="1480"/>
                  </a:cubicBezTo>
                  <a:close/>
                  <a:moveTo>
                    <a:pt x="40735" y="1781"/>
                  </a:moveTo>
                  <a:lnTo>
                    <a:pt x="40877" y="1829"/>
                  </a:lnTo>
                  <a:cubicBezTo>
                    <a:pt x="40846" y="1845"/>
                    <a:pt x="40814" y="1877"/>
                    <a:pt x="40799" y="1877"/>
                  </a:cubicBezTo>
                  <a:cubicBezTo>
                    <a:pt x="40750" y="1877"/>
                    <a:pt x="40703" y="1845"/>
                    <a:pt x="40655" y="1829"/>
                  </a:cubicBezTo>
                  <a:cubicBezTo>
                    <a:pt x="40671" y="1813"/>
                    <a:pt x="40703" y="1798"/>
                    <a:pt x="40735" y="1781"/>
                  </a:cubicBezTo>
                  <a:close/>
                  <a:moveTo>
                    <a:pt x="21006" y="1634"/>
                  </a:moveTo>
                  <a:cubicBezTo>
                    <a:pt x="21079" y="1634"/>
                    <a:pt x="21079" y="1716"/>
                    <a:pt x="21115" y="1798"/>
                  </a:cubicBezTo>
                  <a:cubicBezTo>
                    <a:pt x="21127" y="1795"/>
                    <a:pt x="21138" y="1793"/>
                    <a:pt x="21149" y="1793"/>
                  </a:cubicBezTo>
                  <a:cubicBezTo>
                    <a:pt x="21197" y="1793"/>
                    <a:pt x="21237" y="1819"/>
                    <a:pt x="21289" y="1845"/>
                  </a:cubicBezTo>
                  <a:cubicBezTo>
                    <a:pt x="21238" y="1870"/>
                    <a:pt x="21202" y="1881"/>
                    <a:pt x="21175" y="1881"/>
                  </a:cubicBezTo>
                  <a:cubicBezTo>
                    <a:pt x="21102" y="1881"/>
                    <a:pt x="21102" y="1800"/>
                    <a:pt x="21066" y="1718"/>
                  </a:cubicBezTo>
                  <a:cubicBezTo>
                    <a:pt x="21049" y="1726"/>
                    <a:pt x="21032" y="1730"/>
                    <a:pt x="21016" y="1730"/>
                  </a:cubicBezTo>
                  <a:cubicBezTo>
                    <a:pt x="20975" y="1730"/>
                    <a:pt x="20938" y="1704"/>
                    <a:pt x="20892" y="1670"/>
                  </a:cubicBezTo>
                  <a:cubicBezTo>
                    <a:pt x="20943" y="1645"/>
                    <a:pt x="20979" y="1634"/>
                    <a:pt x="21006" y="1634"/>
                  </a:cubicBezTo>
                  <a:close/>
                  <a:moveTo>
                    <a:pt x="42548" y="1622"/>
                  </a:moveTo>
                  <a:cubicBezTo>
                    <a:pt x="42707" y="1718"/>
                    <a:pt x="42707" y="1813"/>
                    <a:pt x="42548" y="1908"/>
                  </a:cubicBezTo>
                  <a:cubicBezTo>
                    <a:pt x="42389" y="1813"/>
                    <a:pt x="42389" y="1718"/>
                    <a:pt x="42548" y="1622"/>
                  </a:cubicBezTo>
                  <a:close/>
                  <a:moveTo>
                    <a:pt x="18762" y="1908"/>
                  </a:moveTo>
                  <a:cubicBezTo>
                    <a:pt x="18777" y="1940"/>
                    <a:pt x="18809" y="1972"/>
                    <a:pt x="18825" y="2004"/>
                  </a:cubicBezTo>
                  <a:cubicBezTo>
                    <a:pt x="18825" y="2020"/>
                    <a:pt x="18777" y="2036"/>
                    <a:pt x="18762" y="2052"/>
                  </a:cubicBezTo>
                  <a:cubicBezTo>
                    <a:pt x="18730" y="2020"/>
                    <a:pt x="18698" y="1988"/>
                    <a:pt x="18681" y="1957"/>
                  </a:cubicBezTo>
                  <a:cubicBezTo>
                    <a:pt x="18681" y="1940"/>
                    <a:pt x="18730" y="1925"/>
                    <a:pt x="18762" y="1908"/>
                  </a:cubicBezTo>
                  <a:close/>
                  <a:moveTo>
                    <a:pt x="22822" y="1758"/>
                  </a:moveTo>
                  <a:cubicBezTo>
                    <a:pt x="22963" y="1758"/>
                    <a:pt x="23110" y="1774"/>
                    <a:pt x="23261" y="1781"/>
                  </a:cubicBezTo>
                  <a:cubicBezTo>
                    <a:pt x="23292" y="1845"/>
                    <a:pt x="23309" y="1908"/>
                    <a:pt x="23341" y="1988"/>
                  </a:cubicBezTo>
                  <a:cubicBezTo>
                    <a:pt x="23175" y="2038"/>
                    <a:pt x="23013" y="2062"/>
                    <a:pt x="22853" y="2062"/>
                  </a:cubicBezTo>
                  <a:cubicBezTo>
                    <a:pt x="22707" y="2062"/>
                    <a:pt x="22563" y="2042"/>
                    <a:pt x="22419" y="2004"/>
                  </a:cubicBezTo>
                  <a:lnTo>
                    <a:pt x="22419" y="1829"/>
                  </a:lnTo>
                  <a:cubicBezTo>
                    <a:pt x="22546" y="1774"/>
                    <a:pt x="22681" y="1758"/>
                    <a:pt x="22822" y="1758"/>
                  </a:cubicBezTo>
                  <a:close/>
                  <a:moveTo>
                    <a:pt x="15026" y="2079"/>
                  </a:moveTo>
                  <a:cubicBezTo>
                    <a:pt x="15048" y="2079"/>
                    <a:pt x="15063" y="2102"/>
                    <a:pt x="15088" y="2116"/>
                  </a:cubicBezTo>
                  <a:cubicBezTo>
                    <a:pt x="15041" y="2131"/>
                    <a:pt x="14993" y="2163"/>
                    <a:pt x="14946" y="2163"/>
                  </a:cubicBezTo>
                  <a:cubicBezTo>
                    <a:pt x="14914" y="2163"/>
                    <a:pt x="14897" y="2131"/>
                    <a:pt x="14866" y="2116"/>
                  </a:cubicBezTo>
                  <a:cubicBezTo>
                    <a:pt x="14914" y="2099"/>
                    <a:pt x="14961" y="2084"/>
                    <a:pt x="15009" y="2084"/>
                  </a:cubicBezTo>
                  <a:cubicBezTo>
                    <a:pt x="15016" y="2081"/>
                    <a:pt x="15021" y="2079"/>
                    <a:pt x="15026" y="2079"/>
                  </a:cubicBezTo>
                  <a:close/>
                  <a:moveTo>
                    <a:pt x="20542" y="1908"/>
                  </a:moveTo>
                  <a:cubicBezTo>
                    <a:pt x="20701" y="2004"/>
                    <a:pt x="20701" y="2099"/>
                    <a:pt x="20542" y="2195"/>
                  </a:cubicBezTo>
                  <a:cubicBezTo>
                    <a:pt x="20383" y="2099"/>
                    <a:pt x="20383" y="2004"/>
                    <a:pt x="20542" y="1908"/>
                  </a:cubicBezTo>
                  <a:close/>
                  <a:moveTo>
                    <a:pt x="45425" y="2195"/>
                  </a:moveTo>
                  <a:cubicBezTo>
                    <a:pt x="45457" y="2226"/>
                    <a:pt x="45488" y="2258"/>
                    <a:pt x="45505" y="2290"/>
                  </a:cubicBezTo>
                  <a:cubicBezTo>
                    <a:pt x="45473" y="2306"/>
                    <a:pt x="45457" y="2322"/>
                    <a:pt x="45425" y="2338"/>
                  </a:cubicBezTo>
                  <a:cubicBezTo>
                    <a:pt x="45409" y="2306"/>
                    <a:pt x="45378" y="2275"/>
                    <a:pt x="45361" y="2243"/>
                  </a:cubicBezTo>
                  <a:cubicBezTo>
                    <a:pt x="45361" y="2226"/>
                    <a:pt x="45409" y="2211"/>
                    <a:pt x="45425" y="2195"/>
                  </a:cubicBezTo>
                  <a:close/>
                  <a:moveTo>
                    <a:pt x="68765" y="2195"/>
                  </a:moveTo>
                  <a:cubicBezTo>
                    <a:pt x="68797" y="2226"/>
                    <a:pt x="68829" y="2258"/>
                    <a:pt x="68846" y="2290"/>
                  </a:cubicBezTo>
                  <a:cubicBezTo>
                    <a:pt x="68814" y="2306"/>
                    <a:pt x="68797" y="2322"/>
                    <a:pt x="68765" y="2338"/>
                  </a:cubicBezTo>
                  <a:cubicBezTo>
                    <a:pt x="68750" y="2306"/>
                    <a:pt x="68718" y="2275"/>
                    <a:pt x="68702" y="2243"/>
                  </a:cubicBezTo>
                  <a:cubicBezTo>
                    <a:pt x="68702" y="2226"/>
                    <a:pt x="68750" y="2211"/>
                    <a:pt x="68765" y="2195"/>
                  </a:cubicBezTo>
                  <a:close/>
                  <a:moveTo>
                    <a:pt x="36209" y="2330"/>
                  </a:moveTo>
                  <a:cubicBezTo>
                    <a:pt x="36283" y="2330"/>
                    <a:pt x="36354" y="2354"/>
                    <a:pt x="36426" y="2402"/>
                  </a:cubicBezTo>
                  <a:cubicBezTo>
                    <a:pt x="36354" y="2457"/>
                    <a:pt x="36283" y="2485"/>
                    <a:pt x="36209" y="2485"/>
                  </a:cubicBezTo>
                  <a:cubicBezTo>
                    <a:pt x="36136" y="2485"/>
                    <a:pt x="36060" y="2457"/>
                    <a:pt x="35980" y="2402"/>
                  </a:cubicBezTo>
                  <a:cubicBezTo>
                    <a:pt x="36060" y="2354"/>
                    <a:pt x="36136" y="2330"/>
                    <a:pt x="36209" y="2330"/>
                  </a:cubicBezTo>
                  <a:close/>
                  <a:moveTo>
                    <a:pt x="14134" y="2370"/>
                  </a:moveTo>
                  <a:cubicBezTo>
                    <a:pt x="14166" y="2385"/>
                    <a:pt x="14230" y="2434"/>
                    <a:pt x="14278" y="2465"/>
                  </a:cubicBezTo>
                  <a:cubicBezTo>
                    <a:pt x="14507" y="2444"/>
                    <a:pt x="14636" y="2432"/>
                    <a:pt x="14714" y="2432"/>
                  </a:cubicBezTo>
                  <a:cubicBezTo>
                    <a:pt x="14814" y="2432"/>
                    <a:pt x="14830" y="2452"/>
                    <a:pt x="14866" y="2497"/>
                  </a:cubicBezTo>
                  <a:cubicBezTo>
                    <a:pt x="14834" y="2624"/>
                    <a:pt x="14643" y="2672"/>
                    <a:pt x="14532" y="2767"/>
                  </a:cubicBezTo>
                  <a:lnTo>
                    <a:pt x="13657" y="2767"/>
                  </a:lnTo>
                  <a:cubicBezTo>
                    <a:pt x="13625" y="2767"/>
                    <a:pt x="13594" y="2735"/>
                    <a:pt x="13610" y="2735"/>
                  </a:cubicBezTo>
                  <a:cubicBezTo>
                    <a:pt x="13784" y="2624"/>
                    <a:pt x="13960" y="2497"/>
                    <a:pt x="14134" y="2370"/>
                  </a:cubicBezTo>
                  <a:close/>
                  <a:moveTo>
                    <a:pt x="15473" y="1897"/>
                  </a:moveTo>
                  <a:cubicBezTo>
                    <a:pt x="15543" y="1897"/>
                    <a:pt x="15644" y="1936"/>
                    <a:pt x="15820" y="2020"/>
                  </a:cubicBezTo>
                  <a:cubicBezTo>
                    <a:pt x="15891" y="2047"/>
                    <a:pt x="15969" y="2054"/>
                    <a:pt x="16050" y="2054"/>
                  </a:cubicBezTo>
                  <a:cubicBezTo>
                    <a:pt x="16131" y="2054"/>
                    <a:pt x="16214" y="2047"/>
                    <a:pt x="16297" y="2047"/>
                  </a:cubicBezTo>
                  <a:cubicBezTo>
                    <a:pt x="16428" y="2047"/>
                    <a:pt x="16560" y="2064"/>
                    <a:pt x="16678" y="2147"/>
                  </a:cubicBezTo>
                  <a:cubicBezTo>
                    <a:pt x="16456" y="2226"/>
                    <a:pt x="16265" y="2306"/>
                    <a:pt x="16010" y="2417"/>
                  </a:cubicBezTo>
                  <a:cubicBezTo>
                    <a:pt x="15995" y="2497"/>
                    <a:pt x="15947" y="2640"/>
                    <a:pt x="15915" y="2783"/>
                  </a:cubicBezTo>
                  <a:cubicBezTo>
                    <a:pt x="15597" y="2624"/>
                    <a:pt x="15851" y="2402"/>
                    <a:pt x="15709" y="2243"/>
                  </a:cubicBezTo>
                  <a:cubicBezTo>
                    <a:pt x="15597" y="2163"/>
                    <a:pt x="15470" y="2084"/>
                    <a:pt x="15327" y="1988"/>
                  </a:cubicBezTo>
                  <a:cubicBezTo>
                    <a:pt x="15372" y="1928"/>
                    <a:pt x="15410" y="1897"/>
                    <a:pt x="15473" y="1897"/>
                  </a:cubicBezTo>
                  <a:close/>
                  <a:moveTo>
                    <a:pt x="10827" y="2911"/>
                  </a:moveTo>
                  <a:cubicBezTo>
                    <a:pt x="10844" y="3006"/>
                    <a:pt x="10859" y="3085"/>
                    <a:pt x="10859" y="3180"/>
                  </a:cubicBezTo>
                  <a:cubicBezTo>
                    <a:pt x="10685" y="3197"/>
                    <a:pt x="10557" y="3197"/>
                    <a:pt x="10414" y="3212"/>
                  </a:cubicBezTo>
                  <a:cubicBezTo>
                    <a:pt x="10398" y="3244"/>
                    <a:pt x="10335" y="3292"/>
                    <a:pt x="10286" y="3324"/>
                  </a:cubicBezTo>
                  <a:cubicBezTo>
                    <a:pt x="10144" y="3212"/>
                    <a:pt x="10303" y="3212"/>
                    <a:pt x="10477" y="3180"/>
                  </a:cubicBezTo>
                  <a:cubicBezTo>
                    <a:pt x="10462" y="3053"/>
                    <a:pt x="10604" y="2990"/>
                    <a:pt x="10827" y="2911"/>
                  </a:cubicBezTo>
                  <a:close/>
                  <a:moveTo>
                    <a:pt x="16408" y="3038"/>
                  </a:moveTo>
                  <a:lnTo>
                    <a:pt x="16408" y="3308"/>
                  </a:lnTo>
                  <a:cubicBezTo>
                    <a:pt x="16297" y="3324"/>
                    <a:pt x="16186" y="3339"/>
                    <a:pt x="16042" y="3356"/>
                  </a:cubicBezTo>
                  <a:cubicBezTo>
                    <a:pt x="16010" y="3276"/>
                    <a:pt x="15995" y="3197"/>
                    <a:pt x="15963" y="3085"/>
                  </a:cubicBezTo>
                  <a:cubicBezTo>
                    <a:pt x="16106" y="3070"/>
                    <a:pt x="16201" y="3053"/>
                    <a:pt x="16408" y="3038"/>
                  </a:cubicBezTo>
                  <a:close/>
                  <a:moveTo>
                    <a:pt x="7456" y="3657"/>
                  </a:moveTo>
                  <a:cubicBezTo>
                    <a:pt x="7473" y="3657"/>
                    <a:pt x="7505" y="3689"/>
                    <a:pt x="7536" y="3706"/>
                  </a:cubicBezTo>
                  <a:cubicBezTo>
                    <a:pt x="7488" y="3721"/>
                    <a:pt x="7441" y="3737"/>
                    <a:pt x="7377" y="3753"/>
                  </a:cubicBezTo>
                  <a:cubicBezTo>
                    <a:pt x="7361" y="3753"/>
                    <a:pt x="7329" y="3721"/>
                    <a:pt x="7314" y="3706"/>
                  </a:cubicBezTo>
                  <a:cubicBezTo>
                    <a:pt x="7361" y="3689"/>
                    <a:pt x="7409" y="3657"/>
                    <a:pt x="7456" y="3657"/>
                  </a:cubicBezTo>
                  <a:close/>
                  <a:moveTo>
                    <a:pt x="11193" y="3197"/>
                  </a:moveTo>
                  <a:cubicBezTo>
                    <a:pt x="11399" y="3324"/>
                    <a:pt x="11240" y="3451"/>
                    <a:pt x="11304" y="3515"/>
                  </a:cubicBezTo>
                  <a:cubicBezTo>
                    <a:pt x="11177" y="3674"/>
                    <a:pt x="11081" y="3785"/>
                    <a:pt x="10971" y="3928"/>
                  </a:cubicBezTo>
                  <a:lnTo>
                    <a:pt x="10494" y="3547"/>
                  </a:lnTo>
                  <a:cubicBezTo>
                    <a:pt x="10573" y="3515"/>
                    <a:pt x="10716" y="3483"/>
                    <a:pt x="10844" y="3419"/>
                  </a:cubicBezTo>
                  <a:cubicBezTo>
                    <a:pt x="10971" y="3356"/>
                    <a:pt x="11081" y="3276"/>
                    <a:pt x="11193" y="3197"/>
                  </a:cubicBezTo>
                  <a:close/>
                  <a:moveTo>
                    <a:pt x="28126" y="3801"/>
                  </a:moveTo>
                  <a:cubicBezTo>
                    <a:pt x="28142" y="3801"/>
                    <a:pt x="28206" y="3833"/>
                    <a:pt x="28206" y="3848"/>
                  </a:cubicBezTo>
                  <a:lnTo>
                    <a:pt x="28158" y="4039"/>
                  </a:lnTo>
                  <a:lnTo>
                    <a:pt x="28031" y="4039"/>
                  </a:lnTo>
                  <a:cubicBezTo>
                    <a:pt x="28015" y="3975"/>
                    <a:pt x="27983" y="3912"/>
                    <a:pt x="27983" y="3848"/>
                  </a:cubicBezTo>
                  <a:cubicBezTo>
                    <a:pt x="27983" y="3833"/>
                    <a:pt x="28079" y="3816"/>
                    <a:pt x="28126" y="3801"/>
                  </a:cubicBezTo>
                  <a:close/>
                  <a:moveTo>
                    <a:pt x="24873" y="3908"/>
                  </a:moveTo>
                  <a:cubicBezTo>
                    <a:pt x="24946" y="3908"/>
                    <a:pt x="25018" y="3936"/>
                    <a:pt x="25090" y="3992"/>
                  </a:cubicBezTo>
                  <a:cubicBezTo>
                    <a:pt x="25018" y="4040"/>
                    <a:pt x="24946" y="4063"/>
                    <a:pt x="24873" y="4063"/>
                  </a:cubicBezTo>
                  <a:cubicBezTo>
                    <a:pt x="24799" y="4063"/>
                    <a:pt x="24724" y="4040"/>
                    <a:pt x="24645" y="3992"/>
                  </a:cubicBezTo>
                  <a:cubicBezTo>
                    <a:pt x="24724" y="3936"/>
                    <a:pt x="24799" y="3908"/>
                    <a:pt x="24873" y="3908"/>
                  </a:cubicBezTo>
                  <a:close/>
                  <a:moveTo>
                    <a:pt x="24787" y="4230"/>
                  </a:moveTo>
                  <a:cubicBezTo>
                    <a:pt x="24819" y="4246"/>
                    <a:pt x="24851" y="4261"/>
                    <a:pt x="24867" y="4278"/>
                  </a:cubicBezTo>
                  <a:lnTo>
                    <a:pt x="24723" y="4325"/>
                  </a:lnTo>
                  <a:cubicBezTo>
                    <a:pt x="24708" y="4325"/>
                    <a:pt x="24676" y="4293"/>
                    <a:pt x="24645" y="4278"/>
                  </a:cubicBezTo>
                  <a:lnTo>
                    <a:pt x="24787" y="4230"/>
                  </a:lnTo>
                  <a:close/>
                  <a:moveTo>
                    <a:pt x="20526" y="4357"/>
                  </a:moveTo>
                  <a:cubicBezTo>
                    <a:pt x="20558" y="4357"/>
                    <a:pt x="20589" y="4405"/>
                    <a:pt x="20606" y="4437"/>
                  </a:cubicBezTo>
                  <a:cubicBezTo>
                    <a:pt x="20606" y="4452"/>
                    <a:pt x="20558" y="4484"/>
                    <a:pt x="20542" y="4484"/>
                  </a:cubicBezTo>
                  <a:cubicBezTo>
                    <a:pt x="20430" y="4484"/>
                    <a:pt x="20335" y="4469"/>
                    <a:pt x="20240" y="4469"/>
                  </a:cubicBezTo>
                  <a:lnTo>
                    <a:pt x="20240" y="4373"/>
                  </a:lnTo>
                  <a:cubicBezTo>
                    <a:pt x="20335" y="4373"/>
                    <a:pt x="20430" y="4357"/>
                    <a:pt x="20526" y="4357"/>
                  </a:cubicBezTo>
                  <a:close/>
                  <a:moveTo>
                    <a:pt x="9858" y="4055"/>
                  </a:moveTo>
                  <a:lnTo>
                    <a:pt x="9858" y="4055"/>
                  </a:lnTo>
                  <a:cubicBezTo>
                    <a:pt x="10208" y="4293"/>
                    <a:pt x="9731" y="4357"/>
                    <a:pt x="9682" y="4501"/>
                  </a:cubicBezTo>
                  <a:cubicBezTo>
                    <a:pt x="9476" y="4484"/>
                    <a:pt x="9285" y="4516"/>
                    <a:pt x="9110" y="4452"/>
                  </a:cubicBezTo>
                  <a:cubicBezTo>
                    <a:pt x="9126" y="4452"/>
                    <a:pt x="9491" y="4310"/>
                    <a:pt x="9491" y="4293"/>
                  </a:cubicBezTo>
                  <a:lnTo>
                    <a:pt x="9349" y="4102"/>
                  </a:lnTo>
                  <a:cubicBezTo>
                    <a:pt x="9418" y="4068"/>
                    <a:pt x="9493" y="4061"/>
                    <a:pt x="9569" y="4061"/>
                  </a:cubicBezTo>
                  <a:cubicBezTo>
                    <a:pt x="9626" y="4061"/>
                    <a:pt x="9684" y="4065"/>
                    <a:pt x="9741" y="4065"/>
                  </a:cubicBezTo>
                  <a:cubicBezTo>
                    <a:pt x="9781" y="4065"/>
                    <a:pt x="9820" y="4063"/>
                    <a:pt x="9858" y="4055"/>
                  </a:cubicBezTo>
                  <a:close/>
                  <a:moveTo>
                    <a:pt x="6535" y="4250"/>
                  </a:moveTo>
                  <a:cubicBezTo>
                    <a:pt x="6581" y="4250"/>
                    <a:pt x="6605" y="4256"/>
                    <a:pt x="6630" y="4261"/>
                  </a:cubicBezTo>
                  <a:cubicBezTo>
                    <a:pt x="6471" y="4357"/>
                    <a:pt x="6423" y="4484"/>
                    <a:pt x="6343" y="4611"/>
                  </a:cubicBezTo>
                  <a:cubicBezTo>
                    <a:pt x="6235" y="4620"/>
                    <a:pt x="6126" y="4642"/>
                    <a:pt x="6019" y="4642"/>
                  </a:cubicBezTo>
                  <a:cubicBezTo>
                    <a:pt x="5923" y="4642"/>
                    <a:pt x="5829" y="4624"/>
                    <a:pt x="5739" y="4564"/>
                  </a:cubicBezTo>
                  <a:cubicBezTo>
                    <a:pt x="5756" y="4452"/>
                    <a:pt x="5962" y="4484"/>
                    <a:pt x="6025" y="4389"/>
                  </a:cubicBezTo>
                  <a:cubicBezTo>
                    <a:pt x="6051" y="4357"/>
                    <a:pt x="6084" y="4328"/>
                    <a:pt x="6103" y="4310"/>
                  </a:cubicBezTo>
                  <a:lnTo>
                    <a:pt x="6103" y="4310"/>
                  </a:lnTo>
                  <a:cubicBezTo>
                    <a:pt x="6346" y="4263"/>
                    <a:pt x="6466" y="4250"/>
                    <a:pt x="6535" y="4250"/>
                  </a:cubicBezTo>
                  <a:close/>
                  <a:moveTo>
                    <a:pt x="5421" y="5056"/>
                  </a:moveTo>
                  <a:lnTo>
                    <a:pt x="5421" y="5056"/>
                  </a:lnTo>
                  <a:cubicBezTo>
                    <a:pt x="5580" y="5168"/>
                    <a:pt x="5533" y="5247"/>
                    <a:pt x="5470" y="5343"/>
                  </a:cubicBezTo>
                  <a:cubicBezTo>
                    <a:pt x="5215" y="5279"/>
                    <a:pt x="5279" y="5184"/>
                    <a:pt x="5421" y="5056"/>
                  </a:cubicBezTo>
                  <a:close/>
                  <a:moveTo>
                    <a:pt x="4086" y="5932"/>
                  </a:moveTo>
                  <a:cubicBezTo>
                    <a:pt x="4117" y="5963"/>
                    <a:pt x="4134" y="5995"/>
                    <a:pt x="4166" y="6027"/>
                  </a:cubicBezTo>
                  <a:cubicBezTo>
                    <a:pt x="4134" y="6042"/>
                    <a:pt x="4117" y="6059"/>
                    <a:pt x="4086" y="6074"/>
                  </a:cubicBezTo>
                  <a:cubicBezTo>
                    <a:pt x="4054" y="6042"/>
                    <a:pt x="4022" y="6010"/>
                    <a:pt x="4022" y="5979"/>
                  </a:cubicBezTo>
                  <a:cubicBezTo>
                    <a:pt x="4007" y="5963"/>
                    <a:pt x="4054" y="5947"/>
                    <a:pt x="4086" y="5932"/>
                  </a:cubicBezTo>
                  <a:close/>
                  <a:moveTo>
                    <a:pt x="4531" y="7363"/>
                  </a:moveTo>
                  <a:cubicBezTo>
                    <a:pt x="4547" y="7394"/>
                    <a:pt x="4594" y="7426"/>
                    <a:pt x="4594" y="7458"/>
                  </a:cubicBezTo>
                  <a:cubicBezTo>
                    <a:pt x="4611" y="7473"/>
                    <a:pt x="4547" y="7490"/>
                    <a:pt x="4531" y="7505"/>
                  </a:cubicBezTo>
                  <a:cubicBezTo>
                    <a:pt x="4499" y="7473"/>
                    <a:pt x="4484" y="7441"/>
                    <a:pt x="4452" y="7410"/>
                  </a:cubicBezTo>
                  <a:cubicBezTo>
                    <a:pt x="4484" y="7394"/>
                    <a:pt x="4499" y="7378"/>
                    <a:pt x="4531" y="7363"/>
                  </a:cubicBezTo>
                  <a:close/>
                  <a:moveTo>
                    <a:pt x="4340" y="7681"/>
                  </a:moveTo>
                  <a:cubicBezTo>
                    <a:pt x="4372" y="7696"/>
                    <a:pt x="4388" y="7712"/>
                    <a:pt x="4420" y="7728"/>
                  </a:cubicBezTo>
                  <a:lnTo>
                    <a:pt x="4276" y="7776"/>
                  </a:lnTo>
                  <a:cubicBezTo>
                    <a:pt x="4245" y="7776"/>
                    <a:pt x="4229" y="7744"/>
                    <a:pt x="4198" y="7728"/>
                  </a:cubicBezTo>
                  <a:lnTo>
                    <a:pt x="4340" y="7681"/>
                  </a:lnTo>
                  <a:close/>
                  <a:moveTo>
                    <a:pt x="77020" y="8391"/>
                  </a:moveTo>
                  <a:cubicBezTo>
                    <a:pt x="77092" y="8391"/>
                    <a:pt x="77090" y="8469"/>
                    <a:pt x="77113" y="8539"/>
                  </a:cubicBezTo>
                  <a:cubicBezTo>
                    <a:pt x="77033" y="8491"/>
                    <a:pt x="76970" y="8459"/>
                    <a:pt x="76906" y="8427"/>
                  </a:cubicBezTo>
                  <a:cubicBezTo>
                    <a:pt x="76957" y="8402"/>
                    <a:pt x="76994" y="8391"/>
                    <a:pt x="77020" y="8391"/>
                  </a:cubicBezTo>
                  <a:close/>
                  <a:moveTo>
                    <a:pt x="4467" y="8953"/>
                  </a:moveTo>
                  <a:lnTo>
                    <a:pt x="4467" y="8953"/>
                  </a:lnTo>
                  <a:cubicBezTo>
                    <a:pt x="4738" y="9016"/>
                    <a:pt x="4675" y="9112"/>
                    <a:pt x="4531" y="9239"/>
                  </a:cubicBezTo>
                  <a:cubicBezTo>
                    <a:pt x="4372" y="9127"/>
                    <a:pt x="4404" y="9048"/>
                    <a:pt x="4467" y="8953"/>
                  </a:cubicBezTo>
                  <a:close/>
                  <a:moveTo>
                    <a:pt x="79657" y="9811"/>
                  </a:moveTo>
                  <a:cubicBezTo>
                    <a:pt x="79689" y="9843"/>
                    <a:pt x="79721" y="9875"/>
                    <a:pt x="79736" y="9906"/>
                  </a:cubicBezTo>
                  <a:cubicBezTo>
                    <a:pt x="79721" y="9922"/>
                    <a:pt x="79689" y="9938"/>
                    <a:pt x="79657" y="9954"/>
                  </a:cubicBezTo>
                  <a:cubicBezTo>
                    <a:pt x="79641" y="9922"/>
                    <a:pt x="79609" y="9890"/>
                    <a:pt x="79594" y="9858"/>
                  </a:cubicBezTo>
                  <a:cubicBezTo>
                    <a:pt x="79594" y="9843"/>
                    <a:pt x="79641" y="9826"/>
                    <a:pt x="79657" y="9811"/>
                  </a:cubicBezTo>
                  <a:close/>
                  <a:moveTo>
                    <a:pt x="2973" y="11385"/>
                  </a:moveTo>
                  <a:cubicBezTo>
                    <a:pt x="3132" y="11480"/>
                    <a:pt x="3132" y="11575"/>
                    <a:pt x="2973" y="11671"/>
                  </a:cubicBezTo>
                  <a:cubicBezTo>
                    <a:pt x="2814" y="11575"/>
                    <a:pt x="2814" y="11480"/>
                    <a:pt x="2973" y="11385"/>
                  </a:cubicBezTo>
                  <a:close/>
                  <a:moveTo>
                    <a:pt x="2321" y="11671"/>
                  </a:moveTo>
                  <a:cubicBezTo>
                    <a:pt x="2417" y="11798"/>
                    <a:pt x="2655" y="11814"/>
                    <a:pt x="2639" y="11957"/>
                  </a:cubicBezTo>
                  <a:cubicBezTo>
                    <a:pt x="2750" y="11957"/>
                    <a:pt x="2845" y="11973"/>
                    <a:pt x="2814" y="12052"/>
                  </a:cubicBezTo>
                  <a:cubicBezTo>
                    <a:pt x="2814" y="12084"/>
                    <a:pt x="2703" y="12084"/>
                    <a:pt x="2639" y="12101"/>
                  </a:cubicBezTo>
                  <a:cubicBezTo>
                    <a:pt x="2653" y="12172"/>
                    <a:pt x="2629" y="12230"/>
                    <a:pt x="2531" y="12230"/>
                  </a:cubicBezTo>
                  <a:cubicBezTo>
                    <a:pt x="2520" y="12230"/>
                    <a:pt x="2508" y="12229"/>
                    <a:pt x="2496" y="12228"/>
                  </a:cubicBezTo>
                  <a:cubicBezTo>
                    <a:pt x="2464" y="12211"/>
                    <a:pt x="2449" y="12148"/>
                    <a:pt x="2417" y="12101"/>
                  </a:cubicBezTo>
                  <a:cubicBezTo>
                    <a:pt x="2305" y="12148"/>
                    <a:pt x="2194" y="12196"/>
                    <a:pt x="2050" y="12243"/>
                  </a:cubicBezTo>
                  <a:cubicBezTo>
                    <a:pt x="2019" y="12179"/>
                    <a:pt x="1955" y="12116"/>
                    <a:pt x="1987" y="12069"/>
                  </a:cubicBezTo>
                  <a:cubicBezTo>
                    <a:pt x="2067" y="11925"/>
                    <a:pt x="2194" y="11814"/>
                    <a:pt x="2321" y="11671"/>
                  </a:cubicBezTo>
                  <a:close/>
                  <a:moveTo>
                    <a:pt x="3195" y="12101"/>
                  </a:moveTo>
                  <a:cubicBezTo>
                    <a:pt x="3354" y="12211"/>
                    <a:pt x="3354" y="12307"/>
                    <a:pt x="3195" y="12402"/>
                  </a:cubicBezTo>
                  <a:cubicBezTo>
                    <a:pt x="3036" y="12307"/>
                    <a:pt x="3036" y="12211"/>
                    <a:pt x="3195" y="12101"/>
                  </a:cubicBezTo>
                  <a:close/>
                  <a:moveTo>
                    <a:pt x="2527" y="12529"/>
                  </a:moveTo>
                  <a:cubicBezTo>
                    <a:pt x="2718" y="12688"/>
                    <a:pt x="2718" y="12832"/>
                    <a:pt x="2527" y="12974"/>
                  </a:cubicBezTo>
                  <a:cubicBezTo>
                    <a:pt x="2337" y="12832"/>
                    <a:pt x="2337" y="12688"/>
                    <a:pt x="2527" y="12529"/>
                  </a:cubicBezTo>
                  <a:close/>
                  <a:moveTo>
                    <a:pt x="3354" y="12705"/>
                  </a:moveTo>
                  <a:cubicBezTo>
                    <a:pt x="3577" y="12720"/>
                    <a:pt x="3609" y="12847"/>
                    <a:pt x="3768" y="12896"/>
                  </a:cubicBezTo>
                  <a:cubicBezTo>
                    <a:pt x="3752" y="12959"/>
                    <a:pt x="3736" y="13023"/>
                    <a:pt x="3704" y="13102"/>
                  </a:cubicBezTo>
                  <a:cubicBezTo>
                    <a:pt x="3481" y="13086"/>
                    <a:pt x="3450" y="12943"/>
                    <a:pt x="3291" y="12911"/>
                  </a:cubicBezTo>
                  <a:cubicBezTo>
                    <a:pt x="3307" y="12832"/>
                    <a:pt x="3339" y="12768"/>
                    <a:pt x="3354" y="12705"/>
                  </a:cubicBezTo>
                  <a:close/>
                  <a:moveTo>
                    <a:pt x="1192" y="12959"/>
                  </a:moveTo>
                  <a:lnTo>
                    <a:pt x="1192" y="12959"/>
                  </a:lnTo>
                  <a:cubicBezTo>
                    <a:pt x="1367" y="13070"/>
                    <a:pt x="1319" y="13150"/>
                    <a:pt x="1255" y="13245"/>
                  </a:cubicBezTo>
                  <a:cubicBezTo>
                    <a:pt x="986" y="13182"/>
                    <a:pt x="1049" y="13086"/>
                    <a:pt x="1192" y="12959"/>
                  </a:cubicBezTo>
                  <a:close/>
                  <a:moveTo>
                    <a:pt x="78252" y="14831"/>
                  </a:moveTo>
                  <a:cubicBezTo>
                    <a:pt x="78361" y="14831"/>
                    <a:pt x="78479" y="14858"/>
                    <a:pt x="78591" y="14867"/>
                  </a:cubicBezTo>
                  <a:cubicBezTo>
                    <a:pt x="78623" y="14899"/>
                    <a:pt x="78799" y="14963"/>
                    <a:pt x="78560" y="14994"/>
                  </a:cubicBezTo>
                  <a:cubicBezTo>
                    <a:pt x="78483" y="14994"/>
                    <a:pt x="78427" y="15046"/>
                    <a:pt x="78457" y="15057"/>
                  </a:cubicBezTo>
                  <a:lnTo>
                    <a:pt x="78457" y="15057"/>
                  </a:lnTo>
                  <a:cubicBezTo>
                    <a:pt x="78201" y="15051"/>
                    <a:pt x="78109" y="14975"/>
                    <a:pt x="78004" y="14914"/>
                  </a:cubicBezTo>
                  <a:cubicBezTo>
                    <a:pt x="78076" y="14850"/>
                    <a:pt x="78161" y="14831"/>
                    <a:pt x="78252" y="14831"/>
                  </a:cubicBezTo>
                  <a:close/>
                  <a:moveTo>
                    <a:pt x="2623" y="16107"/>
                  </a:moveTo>
                  <a:lnTo>
                    <a:pt x="2845" y="16218"/>
                  </a:lnTo>
                  <a:cubicBezTo>
                    <a:pt x="2794" y="16244"/>
                    <a:pt x="2757" y="16255"/>
                    <a:pt x="2731" y="16255"/>
                  </a:cubicBezTo>
                  <a:cubicBezTo>
                    <a:pt x="2659" y="16255"/>
                    <a:pt x="2658" y="16177"/>
                    <a:pt x="2623" y="16107"/>
                  </a:cubicBezTo>
                  <a:close/>
                  <a:moveTo>
                    <a:pt x="75174" y="16871"/>
                  </a:moveTo>
                  <a:cubicBezTo>
                    <a:pt x="75237" y="16886"/>
                    <a:pt x="75284" y="16902"/>
                    <a:pt x="75333" y="16918"/>
                  </a:cubicBezTo>
                  <a:cubicBezTo>
                    <a:pt x="75301" y="16934"/>
                    <a:pt x="75284" y="16949"/>
                    <a:pt x="75253" y="16966"/>
                  </a:cubicBezTo>
                  <a:lnTo>
                    <a:pt x="75110" y="16918"/>
                  </a:lnTo>
                  <a:cubicBezTo>
                    <a:pt x="75125" y="16902"/>
                    <a:pt x="75157" y="16871"/>
                    <a:pt x="75174" y="16871"/>
                  </a:cubicBezTo>
                  <a:close/>
                  <a:moveTo>
                    <a:pt x="46650" y="0"/>
                  </a:moveTo>
                  <a:cubicBezTo>
                    <a:pt x="46522" y="64"/>
                    <a:pt x="46411" y="128"/>
                    <a:pt x="46300" y="191"/>
                  </a:cubicBezTo>
                  <a:lnTo>
                    <a:pt x="45886" y="191"/>
                  </a:lnTo>
                  <a:cubicBezTo>
                    <a:pt x="45791" y="240"/>
                    <a:pt x="45711" y="271"/>
                    <a:pt x="45647" y="318"/>
                  </a:cubicBezTo>
                  <a:cubicBezTo>
                    <a:pt x="45552" y="271"/>
                    <a:pt x="45473" y="223"/>
                    <a:pt x="45425" y="191"/>
                  </a:cubicBezTo>
                  <a:lnTo>
                    <a:pt x="44773" y="191"/>
                  </a:lnTo>
                  <a:cubicBezTo>
                    <a:pt x="44662" y="255"/>
                    <a:pt x="44566" y="287"/>
                    <a:pt x="44487" y="335"/>
                  </a:cubicBezTo>
                  <a:lnTo>
                    <a:pt x="43294" y="335"/>
                  </a:lnTo>
                  <a:cubicBezTo>
                    <a:pt x="43438" y="558"/>
                    <a:pt x="43152" y="621"/>
                    <a:pt x="42944" y="780"/>
                  </a:cubicBezTo>
                  <a:cubicBezTo>
                    <a:pt x="42913" y="636"/>
                    <a:pt x="42866" y="494"/>
                    <a:pt x="42834" y="367"/>
                  </a:cubicBezTo>
                  <a:cubicBezTo>
                    <a:pt x="42738" y="303"/>
                    <a:pt x="42626" y="240"/>
                    <a:pt x="42548" y="191"/>
                  </a:cubicBezTo>
                  <a:lnTo>
                    <a:pt x="41880" y="191"/>
                  </a:lnTo>
                  <a:cubicBezTo>
                    <a:pt x="41784" y="240"/>
                    <a:pt x="41704" y="271"/>
                    <a:pt x="41641" y="318"/>
                  </a:cubicBezTo>
                  <a:cubicBezTo>
                    <a:pt x="41562" y="271"/>
                    <a:pt x="41513" y="240"/>
                    <a:pt x="41450" y="191"/>
                  </a:cubicBezTo>
                  <a:lnTo>
                    <a:pt x="40958" y="191"/>
                  </a:lnTo>
                  <a:cubicBezTo>
                    <a:pt x="40894" y="287"/>
                    <a:pt x="40830" y="367"/>
                    <a:pt x="40782" y="462"/>
                  </a:cubicBezTo>
                  <a:cubicBezTo>
                    <a:pt x="40750" y="446"/>
                    <a:pt x="40735" y="446"/>
                    <a:pt x="40703" y="430"/>
                  </a:cubicBezTo>
                  <a:cubicBezTo>
                    <a:pt x="40655" y="350"/>
                    <a:pt x="40623" y="271"/>
                    <a:pt x="40576" y="191"/>
                  </a:cubicBezTo>
                  <a:lnTo>
                    <a:pt x="40322" y="191"/>
                  </a:lnTo>
                  <a:cubicBezTo>
                    <a:pt x="40258" y="223"/>
                    <a:pt x="40163" y="271"/>
                    <a:pt x="40082" y="318"/>
                  </a:cubicBezTo>
                  <a:cubicBezTo>
                    <a:pt x="40051" y="325"/>
                    <a:pt x="40018" y="327"/>
                    <a:pt x="39985" y="327"/>
                  </a:cubicBezTo>
                  <a:cubicBezTo>
                    <a:pt x="39925" y="327"/>
                    <a:pt x="39862" y="320"/>
                    <a:pt x="39800" y="320"/>
                  </a:cubicBezTo>
                  <a:cubicBezTo>
                    <a:pt x="39718" y="320"/>
                    <a:pt x="39640" y="331"/>
                    <a:pt x="39574" y="382"/>
                  </a:cubicBezTo>
                  <a:cubicBezTo>
                    <a:pt x="39510" y="446"/>
                    <a:pt x="39590" y="573"/>
                    <a:pt x="39415" y="605"/>
                  </a:cubicBezTo>
                  <a:cubicBezTo>
                    <a:pt x="39240" y="367"/>
                    <a:pt x="38763" y="573"/>
                    <a:pt x="38573" y="350"/>
                  </a:cubicBezTo>
                  <a:cubicBezTo>
                    <a:pt x="38557" y="335"/>
                    <a:pt x="38507" y="331"/>
                    <a:pt x="38447" y="331"/>
                  </a:cubicBezTo>
                  <a:cubicBezTo>
                    <a:pt x="38384" y="331"/>
                    <a:pt x="38311" y="335"/>
                    <a:pt x="38255" y="335"/>
                  </a:cubicBezTo>
                  <a:cubicBezTo>
                    <a:pt x="38199" y="327"/>
                    <a:pt x="38143" y="323"/>
                    <a:pt x="38087" y="323"/>
                  </a:cubicBezTo>
                  <a:cubicBezTo>
                    <a:pt x="38032" y="323"/>
                    <a:pt x="37976" y="327"/>
                    <a:pt x="37920" y="335"/>
                  </a:cubicBezTo>
                  <a:cubicBezTo>
                    <a:pt x="37888" y="335"/>
                    <a:pt x="37856" y="350"/>
                    <a:pt x="37825" y="350"/>
                  </a:cubicBezTo>
                  <a:lnTo>
                    <a:pt x="37841" y="367"/>
                  </a:lnTo>
                  <a:cubicBezTo>
                    <a:pt x="37729" y="414"/>
                    <a:pt x="37602" y="462"/>
                    <a:pt x="37491" y="494"/>
                  </a:cubicBezTo>
                  <a:cubicBezTo>
                    <a:pt x="37380" y="430"/>
                    <a:pt x="37301" y="382"/>
                    <a:pt x="37189" y="318"/>
                  </a:cubicBezTo>
                  <a:cubicBezTo>
                    <a:pt x="37138" y="329"/>
                    <a:pt x="37085" y="333"/>
                    <a:pt x="37031" y="333"/>
                  </a:cubicBezTo>
                  <a:cubicBezTo>
                    <a:pt x="36937" y="333"/>
                    <a:pt x="36840" y="322"/>
                    <a:pt x="36742" y="322"/>
                  </a:cubicBezTo>
                  <a:cubicBezTo>
                    <a:pt x="36652" y="322"/>
                    <a:pt x="36562" y="331"/>
                    <a:pt x="36474" y="367"/>
                  </a:cubicBezTo>
                  <a:cubicBezTo>
                    <a:pt x="36426" y="446"/>
                    <a:pt x="36378" y="541"/>
                    <a:pt x="36362" y="573"/>
                  </a:cubicBezTo>
                  <a:cubicBezTo>
                    <a:pt x="36291" y="601"/>
                    <a:pt x="36233" y="612"/>
                    <a:pt x="36183" y="612"/>
                  </a:cubicBezTo>
                  <a:cubicBezTo>
                    <a:pt x="36032" y="612"/>
                    <a:pt x="35957" y="510"/>
                    <a:pt x="35838" y="462"/>
                  </a:cubicBezTo>
                  <a:lnTo>
                    <a:pt x="35456" y="462"/>
                  </a:lnTo>
                  <a:cubicBezTo>
                    <a:pt x="35313" y="399"/>
                    <a:pt x="35202" y="350"/>
                    <a:pt x="35090" y="303"/>
                  </a:cubicBezTo>
                  <a:cubicBezTo>
                    <a:pt x="34931" y="367"/>
                    <a:pt x="34820" y="414"/>
                    <a:pt x="34740" y="462"/>
                  </a:cubicBezTo>
                  <a:lnTo>
                    <a:pt x="33850" y="462"/>
                  </a:lnTo>
                  <a:cubicBezTo>
                    <a:pt x="33771" y="414"/>
                    <a:pt x="33723" y="382"/>
                    <a:pt x="33659" y="335"/>
                  </a:cubicBezTo>
                  <a:cubicBezTo>
                    <a:pt x="33580" y="382"/>
                    <a:pt x="33517" y="414"/>
                    <a:pt x="33421" y="462"/>
                  </a:cubicBezTo>
                  <a:lnTo>
                    <a:pt x="33008" y="462"/>
                  </a:lnTo>
                  <a:cubicBezTo>
                    <a:pt x="32829" y="560"/>
                    <a:pt x="32742" y="607"/>
                    <a:pt x="32652" y="607"/>
                  </a:cubicBezTo>
                  <a:cubicBezTo>
                    <a:pt x="32567" y="607"/>
                    <a:pt x="32479" y="563"/>
                    <a:pt x="32308" y="477"/>
                  </a:cubicBezTo>
                  <a:cubicBezTo>
                    <a:pt x="32228" y="526"/>
                    <a:pt x="32149" y="558"/>
                    <a:pt x="32086" y="605"/>
                  </a:cubicBezTo>
                  <a:cubicBezTo>
                    <a:pt x="32005" y="558"/>
                    <a:pt x="31958" y="526"/>
                    <a:pt x="31895" y="477"/>
                  </a:cubicBezTo>
                  <a:lnTo>
                    <a:pt x="31418" y="477"/>
                  </a:lnTo>
                  <a:cubicBezTo>
                    <a:pt x="31322" y="541"/>
                    <a:pt x="31242" y="573"/>
                    <a:pt x="31179" y="605"/>
                  </a:cubicBezTo>
                  <a:cubicBezTo>
                    <a:pt x="31100" y="541"/>
                    <a:pt x="31051" y="509"/>
                    <a:pt x="30988" y="477"/>
                  </a:cubicBezTo>
                  <a:lnTo>
                    <a:pt x="29652" y="477"/>
                  </a:lnTo>
                  <a:cubicBezTo>
                    <a:pt x="29543" y="519"/>
                    <a:pt x="29457" y="631"/>
                    <a:pt x="29293" y="631"/>
                  </a:cubicBezTo>
                  <a:cubicBezTo>
                    <a:pt x="29266" y="631"/>
                    <a:pt x="29238" y="628"/>
                    <a:pt x="29207" y="621"/>
                  </a:cubicBezTo>
                  <a:cubicBezTo>
                    <a:pt x="29128" y="558"/>
                    <a:pt x="29048" y="509"/>
                    <a:pt x="28969" y="477"/>
                  </a:cubicBezTo>
                  <a:lnTo>
                    <a:pt x="27872" y="477"/>
                  </a:lnTo>
                  <a:cubicBezTo>
                    <a:pt x="27793" y="526"/>
                    <a:pt x="27713" y="558"/>
                    <a:pt x="27634" y="605"/>
                  </a:cubicBezTo>
                  <a:cubicBezTo>
                    <a:pt x="27570" y="558"/>
                    <a:pt x="27522" y="526"/>
                    <a:pt x="27458" y="494"/>
                  </a:cubicBezTo>
                  <a:cubicBezTo>
                    <a:pt x="27292" y="549"/>
                    <a:pt x="27134" y="620"/>
                    <a:pt x="26956" y="620"/>
                  </a:cubicBezTo>
                  <a:cubicBezTo>
                    <a:pt x="26879" y="620"/>
                    <a:pt x="26798" y="607"/>
                    <a:pt x="26711" y="573"/>
                  </a:cubicBezTo>
                  <a:cubicBezTo>
                    <a:pt x="26648" y="541"/>
                    <a:pt x="26600" y="509"/>
                    <a:pt x="26536" y="462"/>
                  </a:cubicBezTo>
                  <a:cubicBezTo>
                    <a:pt x="26463" y="462"/>
                    <a:pt x="26358" y="452"/>
                    <a:pt x="26270" y="452"/>
                  </a:cubicBezTo>
                  <a:cubicBezTo>
                    <a:pt x="26205" y="452"/>
                    <a:pt x="26150" y="457"/>
                    <a:pt x="26123" y="477"/>
                  </a:cubicBezTo>
                  <a:cubicBezTo>
                    <a:pt x="25916" y="621"/>
                    <a:pt x="25582" y="589"/>
                    <a:pt x="25408" y="748"/>
                  </a:cubicBezTo>
                  <a:cubicBezTo>
                    <a:pt x="25359" y="717"/>
                    <a:pt x="25312" y="685"/>
                    <a:pt x="25232" y="636"/>
                  </a:cubicBezTo>
                  <a:lnTo>
                    <a:pt x="24342" y="636"/>
                  </a:lnTo>
                  <a:cubicBezTo>
                    <a:pt x="24183" y="685"/>
                    <a:pt x="24072" y="732"/>
                    <a:pt x="23945" y="780"/>
                  </a:cubicBezTo>
                  <a:cubicBezTo>
                    <a:pt x="23833" y="717"/>
                    <a:pt x="23754" y="685"/>
                    <a:pt x="23610" y="605"/>
                  </a:cubicBezTo>
                  <a:lnTo>
                    <a:pt x="22720" y="605"/>
                  </a:lnTo>
                  <a:cubicBezTo>
                    <a:pt x="22656" y="494"/>
                    <a:pt x="22609" y="414"/>
                    <a:pt x="22546" y="287"/>
                  </a:cubicBezTo>
                  <a:cubicBezTo>
                    <a:pt x="22307" y="462"/>
                    <a:pt x="22084" y="636"/>
                    <a:pt x="21910" y="764"/>
                  </a:cubicBezTo>
                  <a:lnTo>
                    <a:pt x="20303" y="764"/>
                  </a:lnTo>
                  <a:cubicBezTo>
                    <a:pt x="20240" y="812"/>
                    <a:pt x="20176" y="844"/>
                    <a:pt x="20129" y="876"/>
                  </a:cubicBezTo>
                  <a:cubicBezTo>
                    <a:pt x="19958" y="830"/>
                    <a:pt x="19787" y="752"/>
                    <a:pt x="19599" y="752"/>
                  </a:cubicBezTo>
                  <a:cubicBezTo>
                    <a:pt x="19524" y="752"/>
                    <a:pt x="19447" y="764"/>
                    <a:pt x="19366" y="795"/>
                  </a:cubicBezTo>
                  <a:lnTo>
                    <a:pt x="19222" y="891"/>
                  </a:lnTo>
                  <a:cubicBezTo>
                    <a:pt x="19134" y="891"/>
                    <a:pt x="19042" y="903"/>
                    <a:pt x="18946" y="903"/>
                  </a:cubicBezTo>
                  <a:cubicBezTo>
                    <a:pt x="18852" y="903"/>
                    <a:pt x="18753" y="891"/>
                    <a:pt x="18650" y="844"/>
                  </a:cubicBezTo>
                  <a:cubicBezTo>
                    <a:pt x="18666" y="780"/>
                    <a:pt x="18681" y="685"/>
                    <a:pt x="18698" y="621"/>
                  </a:cubicBezTo>
                  <a:cubicBezTo>
                    <a:pt x="19016" y="621"/>
                    <a:pt x="19270" y="621"/>
                    <a:pt x="19525" y="605"/>
                  </a:cubicBezTo>
                  <a:cubicBezTo>
                    <a:pt x="19552" y="603"/>
                    <a:pt x="19579" y="603"/>
                    <a:pt x="19606" y="603"/>
                  </a:cubicBezTo>
                  <a:cubicBezTo>
                    <a:pt x="19754" y="603"/>
                    <a:pt x="19905" y="621"/>
                    <a:pt x="20053" y="621"/>
                  </a:cubicBezTo>
                  <a:cubicBezTo>
                    <a:pt x="20166" y="621"/>
                    <a:pt x="20277" y="610"/>
                    <a:pt x="20383" y="573"/>
                  </a:cubicBezTo>
                  <a:cubicBezTo>
                    <a:pt x="20447" y="462"/>
                    <a:pt x="20447" y="382"/>
                    <a:pt x="20303" y="335"/>
                  </a:cubicBezTo>
                  <a:cubicBezTo>
                    <a:pt x="20259" y="320"/>
                    <a:pt x="20221" y="314"/>
                    <a:pt x="20188" y="314"/>
                  </a:cubicBezTo>
                  <a:cubicBezTo>
                    <a:pt x="20040" y="314"/>
                    <a:pt x="19978" y="433"/>
                    <a:pt x="19875" y="446"/>
                  </a:cubicBezTo>
                  <a:cubicBezTo>
                    <a:pt x="19747" y="399"/>
                    <a:pt x="19620" y="350"/>
                    <a:pt x="19508" y="303"/>
                  </a:cubicBezTo>
                  <a:cubicBezTo>
                    <a:pt x="19398" y="367"/>
                    <a:pt x="19302" y="399"/>
                    <a:pt x="19222" y="446"/>
                  </a:cubicBezTo>
                  <a:cubicBezTo>
                    <a:pt x="18840" y="462"/>
                    <a:pt x="18444" y="477"/>
                    <a:pt x="18046" y="509"/>
                  </a:cubicBezTo>
                  <a:cubicBezTo>
                    <a:pt x="18030" y="509"/>
                    <a:pt x="18014" y="541"/>
                    <a:pt x="17998" y="558"/>
                  </a:cubicBezTo>
                  <a:cubicBezTo>
                    <a:pt x="18062" y="573"/>
                    <a:pt x="18109" y="589"/>
                    <a:pt x="18173" y="621"/>
                  </a:cubicBezTo>
                  <a:cubicBezTo>
                    <a:pt x="18253" y="636"/>
                    <a:pt x="18332" y="653"/>
                    <a:pt x="18444" y="685"/>
                  </a:cubicBezTo>
                  <a:cubicBezTo>
                    <a:pt x="18253" y="764"/>
                    <a:pt x="18189" y="907"/>
                    <a:pt x="17918" y="907"/>
                  </a:cubicBezTo>
                  <a:cubicBezTo>
                    <a:pt x="17839" y="859"/>
                    <a:pt x="17728" y="812"/>
                    <a:pt x="17632" y="780"/>
                  </a:cubicBezTo>
                  <a:cubicBezTo>
                    <a:pt x="17537" y="827"/>
                    <a:pt x="17458" y="859"/>
                    <a:pt x="17378" y="907"/>
                  </a:cubicBezTo>
                  <a:lnTo>
                    <a:pt x="16742" y="907"/>
                  </a:lnTo>
                  <a:cubicBezTo>
                    <a:pt x="16584" y="986"/>
                    <a:pt x="16514" y="1021"/>
                    <a:pt x="16439" y="1021"/>
                  </a:cubicBezTo>
                  <a:cubicBezTo>
                    <a:pt x="16379" y="1021"/>
                    <a:pt x="16316" y="997"/>
                    <a:pt x="16201" y="954"/>
                  </a:cubicBezTo>
                  <a:cubicBezTo>
                    <a:pt x="16201" y="939"/>
                    <a:pt x="16186" y="907"/>
                    <a:pt x="16201" y="891"/>
                  </a:cubicBezTo>
                  <a:cubicBezTo>
                    <a:pt x="16265" y="812"/>
                    <a:pt x="16328" y="732"/>
                    <a:pt x="16408" y="653"/>
                  </a:cubicBezTo>
                  <a:cubicBezTo>
                    <a:pt x="16329" y="617"/>
                    <a:pt x="16246" y="607"/>
                    <a:pt x="16163" y="607"/>
                  </a:cubicBezTo>
                  <a:cubicBezTo>
                    <a:pt x="16063" y="607"/>
                    <a:pt x="15963" y="621"/>
                    <a:pt x="15868" y="621"/>
                  </a:cubicBezTo>
                  <a:cubicBezTo>
                    <a:pt x="15787" y="621"/>
                    <a:pt x="15702" y="611"/>
                    <a:pt x="15616" y="611"/>
                  </a:cubicBezTo>
                  <a:cubicBezTo>
                    <a:pt x="15516" y="611"/>
                    <a:pt x="15413" y="625"/>
                    <a:pt x="15311" y="685"/>
                  </a:cubicBezTo>
                  <a:lnTo>
                    <a:pt x="15311" y="1113"/>
                  </a:lnTo>
                  <a:cubicBezTo>
                    <a:pt x="15247" y="1162"/>
                    <a:pt x="15215" y="1194"/>
                    <a:pt x="15184" y="1194"/>
                  </a:cubicBezTo>
                  <a:lnTo>
                    <a:pt x="13642" y="1194"/>
                  </a:lnTo>
                  <a:cubicBezTo>
                    <a:pt x="13534" y="1117"/>
                    <a:pt x="13433" y="1027"/>
                    <a:pt x="13309" y="1027"/>
                  </a:cubicBezTo>
                  <a:cubicBezTo>
                    <a:pt x="13251" y="1027"/>
                    <a:pt x="13188" y="1047"/>
                    <a:pt x="13117" y="1098"/>
                  </a:cubicBezTo>
                  <a:cubicBezTo>
                    <a:pt x="13085" y="1177"/>
                    <a:pt x="13070" y="1241"/>
                    <a:pt x="13053" y="1289"/>
                  </a:cubicBezTo>
                  <a:cubicBezTo>
                    <a:pt x="12799" y="1368"/>
                    <a:pt x="12576" y="1416"/>
                    <a:pt x="12353" y="1480"/>
                  </a:cubicBezTo>
                  <a:cubicBezTo>
                    <a:pt x="12105" y="1538"/>
                    <a:pt x="12032" y="1771"/>
                    <a:pt x="11736" y="1771"/>
                  </a:cubicBezTo>
                  <a:cubicBezTo>
                    <a:pt x="11710" y="1771"/>
                    <a:pt x="11683" y="1770"/>
                    <a:pt x="11654" y="1766"/>
                  </a:cubicBezTo>
                  <a:cubicBezTo>
                    <a:pt x="11575" y="1718"/>
                    <a:pt x="11495" y="1670"/>
                    <a:pt x="11448" y="1639"/>
                  </a:cubicBezTo>
                  <a:cubicBezTo>
                    <a:pt x="10812" y="1845"/>
                    <a:pt x="10208" y="2052"/>
                    <a:pt x="9635" y="2243"/>
                  </a:cubicBezTo>
                  <a:cubicBezTo>
                    <a:pt x="9491" y="2385"/>
                    <a:pt x="9349" y="2513"/>
                    <a:pt x="9237" y="2624"/>
                  </a:cubicBezTo>
                  <a:lnTo>
                    <a:pt x="8808" y="2624"/>
                  </a:lnTo>
                  <a:cubicBezTo>
                    <a:pt x="8522" y="2735"/>
                    <a:pt x="8283" y="2831"/>
                    <a:pt x="8029" y="2911"/>
                  </a:cubicBezTo>
                  <a:cubicBezTo>
                    <a:pt x="7992" y="2921"/>
                    <a:pt x="7950" y="2925"/>
                    <a:pt x="7905" y="2925"/>
                  </a:cubicBezTo>
                  <a:cubicBezTo>
                    <a:pt x="7816" y="2925"/>
                    <a:pt x="7717" y="2911"/>
                    <a:pt x="7632" y="2911"/>
                  </a:cubicBezTo>
                  <a:cubicBezTo>
                    <a:pt x="7520" y="3021"/>
                    <a:pt x="7329" y="3070"/>
                    <a:pt x="7297" y="3212"/>
                  </a:cubicBezTo>
                  <a:cubicBezTo>
                    <a:pt x="7266" y="3308"/>
                    <a:pt x="7107" y="3403"/>
                    <a:pt x="6996" y="3483"/>
                  </a:cubicBezTo>
                  <a:lnTo>
                    <a:pt x="6757" y="3483"/>
                  </a:lnTo>
                  <a:cubicBezTo>
                    <a:pt x="6439" y="3674"/>
                    <a:pt x="6201" y="3912"/>
                    <a:pt x="5756" y="3992"/>
                  </a:cubicBezTo>
                  <a:cubicBezTo>
                    <a:pt x="5756" y="4151"/>
                    <a:pt x="5756" y="4325"/>
                    <a:pt x="6025" y="4325"/>
                  </a:cubicBezTo>
                  <a:cubicBezTo>
                    <a:pt x="5533" y="4484"/>
                    <a:pt x="5421" y="4628"/>
                    <a:pt x="5199" y="4660"/>
                  </a:cubicBezTo>
                  <a:cubicBezTo>
                    <a:pt x="4976" y="4691"/>
                    <a:pt x="4817" y="4866"/>
                    <a:pt x="4626" y="4978"/>
                  </a:cubicBezTo>
                  <a:cubicBezTo>
                    <a:pt x="4722" y="5041"/>
                    <a:pt x="4785" y="5088"/>
                    <a:pt x="4834" y="5120"/>
                  </a:cubicBezTo>
                  <a:cubicBezTo>
                    <a:pt x="4722" y="5264"/>
                    <a:pt x="4626" y="5374"/>
                    <a:pt x="4531" y="5502"/>
                  </a:cubicBezTo>
                  <a:lnTo>
                    <a:pt x="4293" y="5359"/>
                  </a:lnTo>
                  <a:cubicBezTo>
                    <a:pt x="4213" y="5455"/>
                    <a:pt x="4149" y="5550"/>
                    <a:pt x="4054" y="5677"/>
                  </a:cubicBezTo>
                  <a:cubicBezTo>
                    <a:pt x="3880" y="5614"/>
                    <a:pt x="3752" y="5565"/>
                    <a:pt x="3640" y="5533"/>
                  </a:cubicBezTo>
                  <a:cubicBezTo>
                    <a:pt x="3434" y="5597"/>
                    <a:pt x="3259" y="5661"/>
                    <a:pt x="3085" y="5724"/>
                  </a:cubicBezTo>
                  <a:cubicBezTo>
                    <a:pt x="3085" y="5773"/>
                    <a:pt x="3068" y="5820"/>
                    <a:pt x="3068" y="5883"/>
                  </a:cubicBezTo>
                  <a:cubicBezTo>
                    <a:pt x="2957" y="5915"/>
                    <a:pt x="2798" y="5915"/>
                    <a:pt x="2703" y="5979"/>
                  </a:cubicBezTo>
                  <a:cubicBezTo>
                    <a:pt x="2590" y="6022"/>
                    <a:pt x="2502" y="6077"/>
                    <a:pt x="2360" y="6077"/>
                  </a:cubicBezTo>
                  <a:cubicBezTo>
                    <a:pt x="2343" y="6077"/>
                    <a:pt x="2324" y="6076"/>
                    <a:pt x="2305" y="6074"/>
                  </a:cubicBezTo>
                  <a:cubicBezTo>
                    <a:pt x="2035" y="6265"/>
                    <a:pt x="1749" y="6440"/>
                    <a:pt x="1478" y="6615"/>
                  </a:cubicBezTo>
                  <a:cubicBezTo>
                    <a:pt x="1319" y="6646"/>
                    <a:pt x="1208" y="6678"/>
                    <a:pt x="1081" y="6710"/>
                  </a:cubicBezTo>
                  <a:cubicBezTo>
                    <a:pt x="1128" y="6837"/>
                    <a:pt x="1001" y="6964"/>
                    <a:pt x="1177" y="7060"/>
                  </a:cubicBezTo>
                  <a:cubicBezTo>
                    <a:pt x="1351" y="7076"/>
                    <a:pt x="1526" y="7092"/>
                    <a:pt x="1685" y="7092"/>
                  </a:cubicBezTo>
                  <a:cubicBezTo>
                    <a:pt x="1796" y="7187"/>
                    <a:pt x="1891" y="7251"/>
                    <a:pt x="1972" y="7299"/>
                  </a:cubicBezTo>
                  <a:cubicBezTo>
                    <a:pt x="2003" y="7441"/>
                    <a:pt x="1891" y="7569"/>
                    <a:pt x="2099" y="7664"/>
                  </a:cubicBezTo>
                  <a:cubicBezTo>
                    <a:pt x="2162" y="7553"/>
                    <a:pt x="2241" y="7458"/>
                    <a:pt x="2305" y="7363"/>
                  </a:cubicBezTo>
                  <a:cubicBezTo>
                    <a:pt x="2316" y="7362"/>
                    <a:pt x="2326" y="7362"/>
                    <a:pt x="2337" y="7362"/>
                  </a:cubicBezTo>
                  <a:cubicBezTo>
                    <a:pt x="2921" y="7362"/>
                    <a:pt x="2789" y="7810"/>
                    <a:pt x="3195" y="7935"/>
                  </a:cubicBezTo>
                  <a:cubicBezTo>
                    <a:pt x="3259" y="7887"/>
                    <a:pt x="3339" y="7855"/>
                    <a:pt x="3434" y="7791"/>
                  </a:cubicBezTo>
                  <a:cubicBezTo>
                    <a:pt x="3497" y="7791"/>
                    <a:pt x="3596" y="7781"/>
                    <a:pt x="3682" y="7781"/>
                  </a:cubicBezTo>
                  <a:cubicBezTo>
                    <a:pt x="3747" y="7781"/>
                    <a:pt x="3804" y="7787"/>
                    <a:pt x="3831" y="7808"/>
                  </a:cubicBezTo>
                  <a:cubicBezTo>
                    <a:pt x="3990" y="7935"/>
                    <a:pt x="4325" y="7887"/>
                    <a:pt x="4435" y="8062"/>
                  </a:cubicBezTo>
                  <a:cubicBezTo>
                    <a:pt x="4308" y="8221"/>
                    <a:pt x="4198" y="8380"/>
                    <a:pt x="4054" y="8523"/>
                  </a:cubicBezTo>
                  <a:cubicBezTo>
                    <a:pt x="4007" y="8586"/>
                    <a:pt x="3911" y="8618"/>
                    <a:pt x="3848" y="8650"/>
                  </a:cubicBezTo>
                  <a:lnTo>
                    <a:pt x="3163" y="8650"/>
                  </a:lnTo>
                  <a:cubicBezTo>
                    <a:pt x="3132" y="8603"/>
                    <a:pt x="3116" y="8554"/>
                    <a:pt x="3085" y="8523"/>
                  </a:cubicBezTo>
                  <a:cubicBezTo>
                    <a:pt x="3069" y="8522"/>
                    <a:pt x="3054" y="8521"/>
                    <a:pt x="3040" y="8521"/>
                  </a:cubicBezTo>
                  <a:cubicBezTo>
                    <a:pt x="2862" y="8521"/>
                    <a:pt x="2862" y="8611"/>
                    <a:pt x="2862" y="8713"/>
                  </a:cubicBezTo>
                  <a:cubicBezTo>
                    <a:pt x="3053" y="8825"/>
                    <a:pt x="3259" y="8936"/>
                    <a:pt x="3481" y="9048"/>
                  </a:cubicBezTo>
                  <a:cubicBezTo>
                    <a:pt x="3629" y="8974"/>
                    <a:pt x="3717" y="8938"/>
                    <a:pt x="3788" y="8938"/>
                  </a:cubicBezTo>
                  <a:cubicBezTo>
                    <a:pt x="3854" y="8938"/>
                    <a:pt x="3905" y="8970"/>
                    <a:pt x="3975" y="9031"/>
                  </a:cubicBezTo>
                  <a:lnTo>
                    <a:pt x="3975" y="9286"/>
                  </a:lnTo>
                  <a:cubicBezTo>
                    <a:pt x="3927" y="9381"/>
                    <a:pt x="3672" y="9398"/>
                    <a:pt x="3848" y="9525"/>
                  </a:cubicBezTo>
                  <a:lnTo>
                    <a:pt x="4308" y="9525"/>
                  </a:lnTo>
                  <a:cubicBezTo>
                    <a:pt x="4372" y="9477"/>
                    <a:pt x="4452" y="9430"/>
                    <a:pt x="4531" y="9381"/>
                  </a:cubicBezTo>
                  <a:lnTo>
                    <a:pt x="4881" y="9381"/>
                  </a:lnTo>
                  <a:cubicBezTo>
                    <a:pt x="4897" y="9254"/>
                    <a:pt x="4897" y="9112"/>
                    <a:pt x="4897" y="8968"/>
                  </a:cubicBezTo>
                  <a:cubicBezTo>
                    <a:pt x="5008" y="8968"/>
                    <a:pt x="5103" y="8953"/>
                    <a:pt x="5230" y="8936"/>
                  </a:cubicBezTo>
                  <a:cubicBezTo>
                    <a:pt x="5262" y="9000"/>
                    <a:pt x="5294" y="9063"/>
                    <a:pt x="5342" y="9143"/>
                  </a:cubicBezTo>
                  <a:lnTo>
                    <a:pt x="4961" y="9381"/>
                  </a:lnTo>
                  <a:lnTo>
                    <a:pt x="4881" y="9381"/>
                  </a:lnTo>
                  <a:cubicBezTo>
                    <a:pt x="4834" y="9493"/>
                    <a:pt x="5040" y="9525"/>
                    <a:pt x="5088" y="9604"/>
                  </a:cubicBezTo>
                  <a:lnTo>
                    <a:pt x="5088" y="10034"/>
                  </a:lnTo>
                  <a:cubicBezTo>
                    <a:pt x="4976" y="10097"/>
                    <a:pt x="4865" y="10161"/>
                    <a:pt x="4753" y="10240"/>
                  </a:cubicBezTo>
                  <a:cubicBezTo>
                    <a:pt x="4675" y="10144"/>
                    <a:pt x="4611" y="10049"/>
                    <a:pt x="4531" y="9938"/>
                  </a:cubicBezTo>
                  <a:cubicBezTo>
                    <a:pt x="4420" y="9954"/>
                    <a:pt x="4325" y="9970"/>
                    <a:pt x="4181" y="9985"/>
                  </a:cubicBezTo>
                  <a:cubicBezTo>
                    <a:pt x="4276" y="10065"/>
                    <a:pt x="4340" y="10113"/>
                    <a:pt x="4404" y="10161"/>
                  </a:cubicBezTo>
                  <a:cubicBezTo>
                    <a:pt x="4308" y="10240"/>
                    <a:pt x="4134" y="10320"/>
                    <a:pt x="4213" y="10462"/>
                  </a:cubicBezTo>
                  <a:cubicBezTo>
                    <a:pt x="4276" y="10494"/>
                    <a:pt x="4340" y="10558"/>
                    <a:pt x="4420" y="10606"/>
                  </a:cubicBezTo>
                  <a:cubicBezTo>
                    <a:pt x="4181" y="10685"/>
                    <a:pt x="3880" y="10733"/>
                    <a:pt x="3752" y="10908"/>
                  </a:cubicBezTo>
                  <a:cubicBezTo>
                    <a:pt x="3704" y="11067"/>
                    <a:pt x="3863" y="11242"/>
                    <a:pt x="3625" y="11401"/>
                  </a:cubicBezTo>
                  <a:cubicBezTo>
                    <a:pt x="3418" y="11194"/>
                    <a:pt x="3195" y="11003"/>
                    <a:pt x="2989" y="10812"/>
                  </a:cubicBezTo>
                  <a:cubicBezTo>
                    <a:pt x="2894" y="10876"/>
                    <a:pt x="2845" y="10908"/>
                    <a:pt x="2782" y="10939"/>
                  </a:cubicBezTo>
                  <a:cubicBezTo>
                    <a:pt x="2559" y="10844"/>
                    <a:pt x="2496" y="10844"/>
                    <a:pt x="2258" y="10844"/>
                  </a:cubicBezTo>
                  <a:cubicBezTo>
                    <a:pt x="2209" y="10939"/>
                    <a:pt x="2162" y="11019"/>
                    <a:pt x="2114" y="11115"/>
                  </a:cubicBezTo>
                  <a:cubicBezTo>
                    <a:pt x="1987" y="11098"/>
                    <a:pt x="1891" y="11083"/>
                    <a:pt x="1813" y="11083"/>
                  </a:cubicBezTo>
                  <a:cubicBezTo>
                    <a:pt x="1749" y="10971"/>
                    <a:pt x="1717" y="10892"/>
                    <a:pt x="1669" y="10812"/>
                  </a:cubicBezTo>
                  <a:cubicBezTo>
                    <a:pt x="1629" y="10820"/>
                    <a:pt x="1594" y="10823"/>
                    <a:pt x="1561" y="10823"/>
                  </a:cubicBezTo>
                  <a:cubicBezTo>
                    <a:pt x="1384" y="10823"/>
                    <a:pt x="1297" y="10726"/>
                    <a:pt x="1177" y="10685"/>
                  </a:cubicBezTo>
                  <a:cubicBezTo>
                    <a:pt x="1177" y="10685"/>
                    <a:pt x="1128" y="10717"/>
                    <a:pt x="1065" y="10765"/>
                  </a:cubicBezTo>
                  <a:cubicBezTo>
                    <a:pt x="1383" y="10988"/>
                    <a:pt x="795" y="11083"/>
                    <a:pt x="859" y="11306"/>
                  </a:cubicBezTo>
                  <a:cubicBezTo>
                    <a:pt x="954" y="11401"/>
                    <a:pt x="1160" y="11465"/>
                    <a:pt x="1081" y="11607"/>
                  </a:cubicBezTo>
                  <a:cubicBezTo>
                    <a:pt x="986" y="11671"/>
                    <a:pt x="874" y="11734"/>
                    <a:pt x="763" y="11814"/>
                  </a:cubicBezTo>
                  <a:cubicBezTo>
                    <a:pt x="645" y="11775"/>
                    <a:pt x="571" y="11671"/>
                    <a:pt x="415" y="11671"/>
                  </a:cubicBezTo>
                  <a:cubicBezTo>
                    <a:pt x="381" y="11671"/>
                    <a:pt x="344" y="11676"/>
                    <a:pt x="301" y="11687"/>
                  </a:cubicBezTo>
                  <a:cubicBezTo>
                    <a:pt x="206" y="11798"/>
                    <a:pt x="111" y="11925"/>
                    <a:pt x="0" y="12069"/>
                  </a:cubicBezTo>
                  <a:cubicBezTo>
                    <a:pt x="111" y="12132"/>
                    <a:pt x="223" y="12196"/>
                    <a:pt x="318" y="12243"/>
                  </a:cubicBezTo>
                  <a:cubicBezTo>
                    <a:pt x="430" y="12172"/>
                    <a:pt x="536" y="12100"/>
                    <a:pt x="652" y="12100"/>
                  </a:cubicBezTo>
                  <a:cubicBezTo>
                    <a:pt x="716" y="12100"/>
                    <a:pt x="784" y="12123"/>
                    <a:pt x="859" y="12179"/>
                  </a:cubicBezTo>
                  <a:lnTo>
                    <a:pt x="859" y="12323"/>
                  </a:lnTo>
                  <a:cubicBezTo>
                    <a:pt x="651" y="12434"/>
                    <a:pt x="318" y="12419"/>
                    <a:pt x="223" y="12625"/>
                  </a:cubicBezTo>
                  <a:cubicBezTo>
                    <a:pt x="286" y="12673"/>
                    <a:pt x="333" y="12705"/>
                    <a:pt x="382" y="12737"/>
                  </a:cubicBezTo>
                  <a:cubicBezTo>
                    <a:pt x="333" y="12800"/>
                    <a:pt x="270" y="12864"/>
                    <a:pt x="223" y="12927"/>
                  </a:cubicBezTo>
                  <a:cubicBezTo>
                    <a:pt x="382" y="12959"/>
                    <a:pt x="509" y="12991"/>
                    <a:pt x="668" y="13023"/>
                  </a:cubicBezTo>
                  <a:cubicBezTo>
                    <a:pt x="588" y="13197"/>
                    <a:pt x="715" y="13356"/>
                    <a:pt x="572" y="13515"/>
                  </a:cubicBezTo>
                  <a:cubicBezTo>
                    <a:pt x="524" y="13547"/>
                    <a:pt x="477" y="13579"/>
                    <a:pt x="413" y="13610"/>
                  </a:cubicBezTo>
                  <a:lnTo>
                    <a:pt x="413" y="13977"/>
                  </a:lnTo>
                  <a:cubicBezTo>
                    <a:pt x="524" y="14024"/>
                    <a:pt x="715" y="14104"/>
                    <a:pt x="874" y="14183"/>
                  </a:cubicBezTo>
                  <a:lnTo>
                    <a:pt x="874" y="14692"/>
                  </a:lnTo>
                  <a:cubicBezTo>
                    <a:pt x="1128" y="15090"/>
                    <a:pt x="1414" y="15376"/>
                    <a:pt x="1940" y="15471"/>
                  </a:cubicBezTo>
                  <a:cubicBezTo>
                    <a:pt x="2035" y="15582"/>
                    <a:pt x="1891" y="15709"/>
                    <a:pt x="2082" y="15836"/>
                  </a:cubicBezTo>
                  <a:cubicBezTo>
                    <a:pt x="2178" y="15836"/>
                    <a:pt x="2321" y="15836"/>
                    <a:pt x="2464" y="15853"/>
                  </a:cubicBezTo>
                  <a:cubicBezTo>
                    <a:pt x="2527" y="15853"/>
                    <a:pt x="2576" y="15900"/>
                    <a:pt x="2639" y="15917"/>
                  </a:cubicBezTo>
                  <a:cubicBezTo>
                    <a:pt x="2639" y="15995"/>
                    <a:pt x="2639" y="16059"/>
                    <a:pt x="2623" y="16107"/>
                  </a:cubicBezTo>
                  <a:cubicBezTo>
                    <a:pt x="2598" y="16115"/>
                    <a:pt x="2577" y="16118"/>
                    <a:pt x="2558" y="16118"/>
                  </a:cubicBezTo>
                  <a:cubicBezTo>
                    <a:pt x="2452" y="16118"/>
                    <a:pt x="2413" y="16022"/>
                    <a:pt x="2305" y="15995"/>
                  </a:cubicBezTo>
                  <a:cubicBezTo>
                    <a:pt x="2114" y="16123"/>
                    <a:pt x="1923" y="16235"/>
                    <a:pt x="1749" y="16345"/>
                  </a:cubicBezTo>
                  <a:lnTo>
                    <a:pt x="1749" y="16631"/>
                  </a:lnTo>
                  <a:cubicBezTo>
                    <a:pt x="1940" y="16759"/>
                    <a:pt x="2131" y="16871"/>
                    <a:pt x="2241" y="16949"/>
                  </a:cubicBezTo>
                  <a:cubicBezTo>
                    <a:pt x="2334" y="16986"/>
                    <a:pt x="2421" y="16992"/>
                    <a:pt x="2502" y="16992"/>
                  </a:cubicBezTo>
                  <a:cubicBezTo>
                    <a:pt x="2542" y="16992"/>
                    <a:pt x="2581" y="16991"/>
                    <a:pt x="2617" y="16991"/>
                  </a:cubicBezTo>
                  <a:cubicBezTo>
                    <a:pt x="2698" y="16991"/>
                    <a:pt x="2770" y="16998"/>
                    <a:pt x="2830" y="17045"/>
                  </a:cubicBezTo>
                  <a:cubicBezTo>
                    <a:pt x="2862" y="17157"/>
                    <a:pt x="2877" y="17267"/>
                    <a:pt x="2894" y="17379"/>
                  </a:cubicBezTo>
                  <a:cubicBezTo>
                    <a:pt x="2973" y="17415"/>
                    <a:pt x="3056" y="17425"/>
                    <a:pt x="3139" y="17425"/>
                  </a:cubicBezTo>
                  <a:cubicBezTo>
                    <a:pt x="3239" y="17425"/>
                    <a:pt x="3339" y="17411"/>
                    <a:pt x="3434" y="17411"/>
                  </a:cubicBezTo>
                  <a:cubicBezTo>
                    <a:pt x="3542" y="17346"/>
                    <a:pt x="3642" y="17267"/>
                    <a:pt x="3765" y="17267"/>
                  </a:cubicBezTo>
                  <a:cubicBezTo>
                    <a:pt x="3823" y="17267"/>
                    <a:pt x="3887" y="17285"/>
                    <a:pt x="3958" y="17331"/>
                  </a:cubicBezTo>
                  <a:cubicBezTo>
                    <a:pt x="3975" y="17411"/>
                    <a:pt x="3990" y="17475"/>
                    <a:pt x="4022" y="17538"/>
                  </a:cubicBezTo>
                  <a:cubicBezTo>
                    <a:pt x="4149" y="17554"/>
                    <a:pt x="4245" y="17570"/>
                    <a:pt x="4357" y="17602"/>
                  </a:cubicBezTo>
                  <a:cubicBezTo>
                    <a:pt x="4516" y="17840"/>
                    <a:pt x="4643" y="18111"/>
                    <a:pt x="4865" y="18221"/>
                  </a:cubicBezTo>
                  <a:cubicBezTo>
                    <a:pt x="5152" y="18333"/>
                    <a:pt x="5342" y="18221"/>
                    <a:pt x="5533" y="18365"/>
                  </a:cubicBezTo>
                  <a:cubicBezTo>
                    <a:pt x="5421" y="18444"/>
                    <a:pt x="5167" y="18524"/>
                    <a:pt x="5406" y="18715"/>
                  </a:cubicBezTo>
                  <a:cubicBezTo>
                    <a:pt x="5501" y="18715"/>
                    <a:pt x="5629" y="18698"/>
                    <a:pt x="5739" y="18683"/>
                  </a:cubicBezTo>
                  <a:cubicBezTo>
                    <a:pt x="5756" y="18285"/>
                    <a:pt x="5756" y="18285"/>
                    <a:pt x="5898" y="18174"/>
                  </a:cubicBezTo>
                  <a:cubicBezTo>
                    <a:pt x="6057" y="18270"/>
                    <a:pt x="5930" y="18397"/>
                    <a:pt x="5978" y="18508"/>
                  </a:cubicBezTo>
                  <a:cubicBezTo>
                    <a:pt x="6057" y="18556"/>
                    <a:pt x="6137" y="18603"/>
                    <a:pt x="6201" y="18651"/>
                  </a:cubicBezTo>
                  <a:cubicBezTo>
                    <a:pt x="6233" y="18826"/>
                    <a:pt x="6089" y="19001"/>
                    <a:pt x="6328" y="19160"/>
                  </a:cubicBezTo>
                  <a:lnTo>
                    <a:pt x="6996" y="19160"/>
                  </a:lnTo>
                  <a:cubicBezTo>
                    <a:pt x="7091" y="19224"/>
                    <a:pt x="7138" y="19255"/>
                    <a:pt x="7202" y="19287"/>
                  </a:cubicBezTo>
                  <a:lnTo>
                    <a:pt x="7632" y="19287"/>
                  </a:lnTo>
                  <a:cubicBezTo>
                    <a:pt x="7727" y="19334"/>
                    <a:pt x="7806" y="19383"/>
                    <a:pt x="7886" y="19446"/>
                  </a:cubicBezTo>
                  <a:lnTo>
                    <a:pt x="8236" y="19446"/>
                  </a:lnTo>
                  <a:cubicBezTo>
                    <a:pt x="8490" y="19525"/>
                    <a:pt x="8681" y="19589"/>
                    <a:pt x="8840" y="19637"/>
                  </a:cubicBezTo>
                  <a:cubicBezTo>
                    <a:pt x="8872" y="19716"/>
                    <a:pt x="8887" y="19780"/>
                    <a:pt x="8904" y="19828"/>
                  </a:cubicBezTo>
                  <a:cubicBezTo>
                    <a:pt x="9063" y="19875"/>
                    <a:pt x="9190" y="19891"/>
                    <a:pt x="9317" y="19923"/>
                  </a:cubicBezTo>
                  <a:lnTo>
                    <a:pt x="9317" y="20225"/>
                  </a:lnTo>
                  <a:cubicBezTo>
                    <a:pt x="9413" y="20305"/>
                    <a:pt x="9523" y="20368"/>
                    <a:pt x="9667" y="20464"/>
                  </a:cubicBezTo>
                  <a:lnTo>
                    <a:pt x="10335" y="20464"/>
                  </a:lnTo>
                  <a:cubicBezTo>
                    <a:pt x="10430" y="20511"/>
                    <a:pt x="10477" y="20559"/>
                    <a:pt x="10526" y="20591"/>
                  </a:cubicBezTo>
                  <a:cubicBezTo>
                    <a:pt x="10604" y="20543"/>
                    <a:pt x="10685" y="20496"/>
                    <a:pt x="10780" y="20432"/>
                  </a:cubicBezTo>
                  <a:cubicBezTo>
                    <a:pt x="11050" y="20782"/>
                    <a:pt x="11686" y="20782"/>
                    <a:pt x="12084" y="21004"/>
                  </a:cubicBezTo>
                  <a:cubicBezTo>
                    <a:pt x="12110" y="21020"/>
                    <a:pt x="12151" y="21025"/>
                    <a:pt x="12198" y="21025"/>
                  </a:cubicBezTo>
                  <a:cubicBezTo>
                    <a:pt x="12294" y="21025"/>
                    <a:pt x="12417" y="21004"/>
                    <a:pt x="12512" y="21004"/>
                  </a:cubicBezTo>
                  <a:cubicBezTo>
                    <a:pt x="12671" y="21115"/>
                    <a:pt x="12830" y="21210"/>
                    <a:pt x="12989" y="21306"/>
                  </a:cubicBezTo>
                  <a:lnTo>
                    <a:pt x="14310" y="21306"/>
                  </a:lnTo>
                  <a:cubicBezTo>
                    <a:pt x="14373" y="21338"/>
                    <a:pt x="14420" y="21386"/>
                    <a:pt x="14501" y="21433"/>
                  </a:cubicBezTo>
                  <a:lnTo>
                    <a:pt x="15677" y="21433"/>
                  </a:lnTo>
                  <a:lnTo>
                    <a:pt x="15868" y="21306"/>
                  </a:lnTo>
                  <a:lnTo>
                    <a:pt x="17203" y="21306"/>
                  </a:lnTo>
                  <a:cubicBezTo>
                    <a:pt x="17282" y="21242"/>
                    <a:pt x="17346" y="21210"/>
                    <a:pt x="17394" y="21179"/>
                  </a:cubicBezTo>
                  <a:cubicBezTo>
                    <a:pt x="17537" y="21227"/>
                    <a:pt x="17680" y="21291"/>
                    <a:pt x="17808" y="21338"/>
                  </a:cubicBezTo>
                  <a:cubicBezTo>
                    <a:pt x="17935" y="21259"/>
                    <a:pt x="18014" y="21210"/>
                    <a:pt x="18094" y="21163"/>
                  </a:cubicBezTo>
                  <a:lnTo>
                    <a:pt x="19413" y="21163"/>
                  </a:lnTo>
                  <a:lnTo>
                    <a:pt x="19652" y="21020"/>
                  </a:lnTo>
                  <a:lnTo>
                    <a:pt x="19890" y="21163"/>
                  </a:lnTo>
                  <a:lnTo>
                    <a:pt x="20017" y="21163"/>
                  </a:lnTo>
                  <a:cubicBezTo>
                    <a:pt x="20129" y="21115"/>
                    <a:pt x="20256" y="21068"/>
                    <a:pt x="20399" y="21004"/>
                  </a:cubicBezTo>
                  <a:lnTo>
                    <a:pt x="21671" y="21004"/>
                  </a:lnTo>
                  <a:cubicBezTo>
                    <a:pt x="21734" y="20956"/>
                    <a:pt x="21783" y="20924"/>
                    <a:pt x="21878" y="20861"/>
                  </a:cubicBezTo>
                  <a:lnTo>
                    <a:pt x="24104" y="20861"/>
                  </a:lnTo>
                  <a:cubicBezTo>
                    <a:pt x="24199" y="20814"/>
                    <a:pt x="24246" y="20782"/>
                    <a:pt x="24295" y="20733"/>
                  </a:cubicBezTo>
                  <a:cubicBezTo>
                    <a:pt x="24549" y="20733"/>
                    <a:pt x="24804" y="20718"/>
                    <a:pt x="24994" y="20718"/>
                  </a:cubicBezTo>
                  <a:cubicBezTo>
                    <a:pt x="25090" y="20655"/>
                    <a:pt x="25153" y="20623"/>
                    <a:pt x="25200" y="20591"/>
                  </a:cubicBezTo>
                  <a:cubicBezTo>
                    <a:pt x="25280" y="20638"/>
                    <a:pt x="25359" y="20686"/>
                    <a:pt x="25423" y="20718"/>
                  </a:cubicBezTo>
                  <a:cubicBezTo>
                    <a:pt x="25503" y="20670"/>
                    <a:pt x="25582" y="20638"/>
                    <a:pt x="25646" y="20591"/>
                  </a:cubicBezTo>
                  <a:cubicBezTo>
                    <a:pt x="25741" y="20638"/>
                    <a:pt x="25821" y="20686"/>
                    <a:pt x="25885" y="20718"/>
                  </a:cubicBezTo>
                  <a:cubicBezTo>
                    <a:pt x="25964" y="20670"/>
                    <a:pt x="26012" y="20638"/>
                    <a:pt x="26107" y="20574"/>
                  </a:cubicBezTo>
                  <a:lnTo>
                    <a:pt x="28094" y="20574"/>
                  </a:lnTo>
                  <a:cubicBezTo>
                    <a:pt x="28189" y="20527"/>
                    <a:pt x="28253" y="20479"/>
                    <a:pt x="28317" y="20447"/>
                  </a:cubicBezTo>
                  <a:lnTo>
                    <a:pt x="30511" y="20447"/>
                  </a:lnTo>
                  <a:cubicBezTo>
                    <a:pt x="30543" y="20447"/>
                    <a:pt x="30574" y="20415"/>
                    <a:pt x="30591" y="20400"/>
                  </a:cubicBezTo>
                  <a:cubicBezTo>
                    <a:pt x="30655" y="20368"/>
                    <a:pt x="30702" y="20337"/>
                    <a:pt x="30750" y="20305"/>
                  </a:cubicBezTo>
                  <a:lnTo>
                    <a:pt x="33199" y="20305"/>
                  </a:lnTo>
                  <a:lnTo>
                    <a:pt x="33436" y="20161"/>
                  </a:lnTo>
                  <a:lnTo>
                    <a:pt x="33866" y="20161"/>
                  </a:lnTo>
                  <a:cubicBezTo>
                    <a:pt x="33945" y="20209"/>
                    <a:pt x="34025" y="20241"/>
                    <a:pt x="34104" y="20288"/>
                  </a:cubicBezTo>
                  <a:cubicBezTo>
                    <a:pt x="34184" y="20241"/>
                    <a:pt x="34280" y="20193"/>
                    <a:pt x="34327" y="20161"/>
                  </a:cubicBezTo>
                  <a:lnTo>
                    <a:pt x="34979" y="20161"/>
                  </a:lnTo>
                  <a:cubicBezTo>
                    <a:pt x="35090" y="20209"/>
                    <a:pt x="35154" y="20257"/>
                    <a:pt x="35217" y="20288"/>
                  </a:cubicBezTo>
                  <a:cubicBezTo>
                    <a:pt x="35297" y="20241"/>
                    <a:pt x="35361" y="20193"/>
                    <a:pt x="35424" y="20161"/>
                  </a:cubicBezTo>
                  <a:cubicBezTo>
                    <a:pt x="35727" y="20153"/>
                    <a:pt x="36032" y="20153"/>
                    <a:pt x="36333" y="20153"/>
                  </a:cubicBezTo>
                  <a:cubicBezTo>
                    <a:pt x="36633" y="20153"/>
                    <a:pt x="36927" y="20153"/>
                    <a:pt x="37205" y="20146"/>
                  </a:cubicBezTo>
                  <a:cubicBezTo>
                    <a:pt x="37316" y="20082"/>
                    <a:pt x="37364" y="20050"/>
                    <a:pt x="37428" y="20019"/>
                  </a:cubicBezTo>
                  <a:lnTo>
                    <a:pt x="38541" y="20019"/>
                  </a:lnTo>
                  <a:cubicBezTo>
                    <a:pt x="38604" y="20050"/>
                    <a:pt x="38683" y="20098"/>
                    <a:pt x="38763" y="20146"/>
                  </a:cubicBezTo>
                  <a:cubicBezTo>
                    <a:pt x="38842" y="20098"/>
                    <a:pt x="38922" y="20050"/>
                    <a:pt x="39018" y="20002"/>
                  </a:cubicBezTo>
                  <a:lnTo>
                    <a:pt x="41435" y="20002"/>
                  </a:lnTo>
                  <a:cubicBezTo>
                    <a:pt x="41498" y="19970"/>
                    <a:pt x="41545" y="19939"/>
                    <a:pt x="41641" y="19875"/>
                  </a:cubicBezTo>
                  <a:lnTo>
                    <a:pt x="43421" y="19875"/>
                  </a:lnTo>
                  <a:cubicBezTo>
                    <a:pt x="43517" y="19811"/>
                    <a:pt x="43565" y="19780"/>
                    <a:pt x="43629" y="19732"/>
                  </a:cubicBezTo>
                  <a:lnTo>
                    <a:pt x="44121" y="19732"/>
                  </a:lnTo>
                  <a:cubicBezTo>
                    <a:pt x="44185" y="19780"/>
                    <a:pt x="44248" y="19811"/>
                    <a:pt x="44312" y="19860"/>
                  </a:cubicBezTo>
                  <a:cubicBezTo>
                    <a:pt x="44375" y="19811"/>
                    <a:pt x="44455" y="19780"/>
                    <a:pt x="44551" y="19732"/>
                  </a:cubicBezTo>
                  <a:lnTo>
                    <a:pt x="44964" y="19732"/>
                  </a:lnTo>
                  <a:cubicBezTo>
                    <a:pt x="45060" y="19669"/>
                    <a:pt x="45139" y="19621"/>
                    <a:pt x="45219" y="19573"/>
                  </a:cubicBezTo>
                  <a:lnTo>
                    <a:pt x="46093" y="19573"/>
                  </a:lnTo>
                  <a:lnTo>
                    <a:pt x="46332" y="19716"/>
                  </a:lnTo>
                  <a:cubicBezTo>
                    <a:pt x="46395" y="19684"/>
                    <a:pt x="46442" y="19652"/>
                    <a:pt x="46538" y="19589"/>
                  </a:cubicBezTo>
                  <a:lnTo>
                    <a:pt x="50513" y="19589"/>
                  </a:lnTo>
                  <a:cubicBezTo>
                    <a:pt x="50640" y="19525"/>
                    <a:pt x="50720" y="19478"/>
                    <a:pt x="50767" y="19446"/>
                  </a:cubicBezTo>
                  <a:cubicBezTo>
                    <a:pt x="50879" y="19493"/>
                    <a:pt x="50943" y="19542"/>
                    <a:pt x="51006" y="19573"/>
                  </a:cubicBezTo>
                  <a:cubicBezTo>
                    <a:pt x="51102" y="19510"/>
                    <a:pt x="51149" y="19478"/>
                    <a:pt x="51212" y="19430"/>
                  </a:cubicBezTo>
                  <a:lnTo>
                    <a:pt x="53423" y="19430"/>
                  </a:lnTo>
                  <a:cubicBezTo>
                    <a:pt x="53438" y="19430"/>
                    <a:pt x="53470" y="19414"/>
                    <a:pt x="53502" y="19398"/>
                  </a:cubicBezTo>
                  <a:cubicBezTo>
                    <a:pt x="53550" y="19366"/>
                    <a:pt x="53597" y="19319"/>
                    <a:pt x="53661" y="19287"/>
                  </a:cubicBezTo>
                  <a:lnTo>
                    <a:pt x="56317" y="19287"/>
                  </a:lnTo>
                  <a:cubicBezTo>
                    <a:pt x="56396" y="19239"/>
                    <a:pt x="56476" y="19192"/>
                    <a:pt x="56555" y="19160"/>
                  </a:cubicBezTo>
                  <a:lnTo>
                    <a:pt x="56984" y="19160"/>
                  </a:lnTo>
                  <a:cubicBezTo>
                    <a:pt x="57080" y="19207"/>
                    <a:pt x="57143" y="19239"/>
                    <a:pt x="57222" y="19287"/>
                  </a:cubicBezTo>
                  <a:cubicBezTo>
                    <a:pt x="57318" y="19224"/>
                    <a:pt x="57398" y="19192"/>
                    <a:pt x="57493" y="19144"/>
                  </a:cubicBezTo>
                  <a:lnTo>
                    <a:pt x="58765" y="19144"/>
                  </a:lnTo>
                  <a:cubicBezTo>
                    <a:pt x="58876" y="19080"/>
                    <a:pt x="58939" y="19048"/>
                    <a:pt x="58971" y="19033"/>
                  </a:cubicBezTo>
                  <a:cubicBezTo>
                    <a:pt x="59147" y="19096"/>
                    <a:pt x="59274" y="19128"/>
                    <a:pt x="59385" y="19175"/>
                  </a:cubicBezTo>
                  <a:cubicBezTo>
                    <a:pt x="59497" y="19096"/>
                    <a:pt x="59575" y="19048"/>
                    <a:pt x="59656" y="19001"/>
                  </a:cubicBezTo>
                  <a:lnTo>
                    <a:pt x="60101" y="19001"/>
                  </a:lnTo>
                  <a:cubicBezTo>
                    <a:pt x="60180" y="19048"/>
                    <a:pt x="60260" y="19096"/>
                    <a:pt x="60323" y="19144"/>
                  </a:cubicBezTo>
                  <a:cubicBezTo>
                    <a:pt x="60419" y="19096"/>
                    <a:pt x="60498" y="19048"/>
                    <a:pt x="60578" y="19001"/>
                  </a:cubicBezTo>
                  <a:lnTo>
                    <a:pt x="62104" y="19001"/>
                  </a:lnTo>
                  <a:cubicBezTo>
                    <a:pt x="62200" y="18953"/>
                    <a:pt x="62263" y="18906"/>
                    <a:pt x="62342" y="18874"/>
                  </a:cubicBezTo>
                  <a:cubicBezTo>
                    <a:pt x="62422" y="18921"/>
                    <a:pt x="62469" y="18953"/>
                    <a:pt x="62518" y="18985"/>
                  </a:cubicBezTo>
                  <a:lnTo>
                    <a:pt x="64123" y="18985"/>
                  </a:lnTo>
                  <a:cubicBezTo>
                    <a:pt x="64203" y="18937"/>
                    <a:pt x="64250" y="18906"/>
                    <a:pt x="64314" y="18874"/>
                  </a:cubicBezTo>
                  <a:lnTo>
                    <a:pt x="66953" y="18874"/>
                  </a:lnTo>
                  <a:cubicBezTo>
                    <a:pt x="67080" y="18810"/>
                    <a:pt x="67192" y="18747"/>
                    <a:pt x="67334" y="18683"/>
                  </a:cubicBezTo>
                  <a:cubicBezTo>
                    <a:pt x="67462" y="18747"/>
                    <a:pt x="67557" y="18794"/>
                    <a:pt x="67669" y="18857"/>
                  </a:cubicBezTo>
                  <a:cubicBezTo>
                    <a:pt x="67716" y="18826"/>
                    <a:pt x="67780" y="18794"/>
                    <a:pt x="67860" y="18730"/>
                  </a:cubicBezTo>
                  <a:lnTo>
                    <a:pt x="68750" y="18730"/>
                  </a:lnTo>
                  <a:lnTo>
                    <a:pt x="68988" y="18571"/>
                  </a:lnTo>
                  <a:lnTo>
                    <a:pt x="72772" y="18571"/>
                  </a:lnTo>
                  <a:cubicBezTo>
                    <a:pt x="72852" y="18524"/>
                    <a:pt x="72916" y="18492"/>
                    <a:pt x="72995" y="18429"/>
                  </a:cubicBezTo>
                  <a:lnTo>
                    <a:pt x="74108" y="18429"/>
                  </a:lnTo>
                  <a:cubicBezTo>
                    <a:pt x="74283" y="18317"/>
                    <a:pt x="74410" y="18238"/>
                    <a:pt x="74521" y="18158"/>
                  </a:cubicBezTo>
                  <a:cubicBezTo>
                    <a:pt x="74648" y="18142"/>
                    <a:pt x="74744" y="18126"/>
                    <a:pt x="74839" y="18111"/>
                  </a:cubicBezTo>
                  <a:cubicBezTo>
                    <a:pt x="74871" y="18031"/>
                    <a:pt x="74903" y="17967"/>
                    <a:pt x="74919" y="17903"/>
                  </a:cubicBezTo>
                  <a:cubicBezTo>
                    <a:pt x="75110" y="17856"/>
                    <a:pt x="75316" y="17824"/>
                    <a:pt x="75460" y="17729"/>
                  </a:cubicBezTo>
                  <a:cubicBezTo>
                    <a:pt x="75539" y="17776"/>
                    <a:pt x="75619" y="17824"/>
                    <a:pt x="75666" y="17840"/>
                  </a:cubicBezTo>
                  <a:lnTo>
                    <a:pt x="76700" y="17840"/>
                  </a:lnTo>
                  <a:cubicBezTo>
                    <a:pt x="76970" y="17761"/>
                    <a:pt x="77145" y="17697"/>
                    <a:pt x="77351" y="17634"/>
                  </a:cubicBezTo>
                  <a:cubicBezTo>
                    <a:pt x="77319" y="17554"/>
                    <a:pt x="77288" y="17490"/>
                    <a:pt x="77256" y="17411"/>
                  </a:cubicBezTo>
                  <a:cubicBezTo>
                    <a:pt x="77160" y="17475"/>
                    <a:pt x="77082" y="17522"/>
                    <a:pt x="76986" y="17570"/>
                  </a:cubicBezTo>
                  <a:lnTo>
                    <a:pt x="76556" y="17570"/>
                  </a:lnTo>
                  <a:cubicBezTo>
                    <a:pt x="76382" y="17458"/>
                    <a:pt x="76414" y="17236"/>
                    <a:pt x="76159" y="17189"/>
                  </a:cubicBezTo>
                  <a:cubicBezTo>
                    <a:pt x="75920" y="17125"/>
                    <a:pt x="75698" y="17061"/>
                    <a:pt x="75539" y="16918"/>
                  </a:cubicBezTo>
                  <a:cubicBezTo>
                    <a:pt x="75658" y="16866"/>
                    <a:pt x="75765" y="16846"/>
                    <a:pt x="75864" y="16846"/>
                  </a:cubicBezTo>
                  <a:cubicBezTo>
                    <a:pt x="76161" y="16846"/>
                    <a:pt x="76381" y="17025"/>
                    <a:pt x="76620" y="17061"/>
                  </a:cubicBezTo>
                  <a:cubicBezTo>
                    <a:pt x="76683" y="17157"/>
                    <a:pt x="76715" y="17220"/>
                    <a:pt x="76747" y="17284"/>
                  </a:cubicBezTo>
                  <a:cubicBezTo>
                    <a:pt x="76874" y="17267"/>
                    <a:pt x="76970" y="17267"/>
                    <a:pt x="77097" y="17252"/>
                  </a:cubicBezTo>
                  <a:cubicBezTo>
                    <a:pt x="77018" y="17157"/>
                    <a:pt x="76938" y="17093"/>
                    <a:pt x="76891" y="17013"/>
                  </a:cubicBezTo>
                  <a:cubicBezTo>
                    <a:pt x="76811" y="16934"/>
                    <a:pt x="76764" y="16839"/>
                    <a:pt x="76700" y="16759"/>
                  </a:cubicBezTo>
                  <a:cubicBezTo>
                    <a:pt x="76779" y="16695"/>
                    <a:pt x="76827" y="16663"/>
                    <a:pt x="76891" y="16631"/>
                  </a:cubicBezTo>
                  <a:lnTo>
                    <a:pt x="76891" y="16489"/>
                  </a:lnTo>
                  <a:cubicBezTo>
                    <a:pt x="76700" y="16362"/>
                    <a:pt x="76334" y="16394"/>
                    <a:pt x="76238" y="16171"/>
                  </a:cubicBezTo>
                  <a:cubicBezTo>
                    <a:pt x="76308" y="16136"/>
                    <a:pt x="76384" y="16128"/>
                    <a:pt x="76473" y="16128"/>
                  </a:cubicBezTo>
                  <a:cubicBezTo>
                    <a:pt x="76539" y="16128"/>
                    <a:pt x="76611" y="16132"/>
                    <a:pt x="76693" y="16132"/>
                  </a:cubicBezTo>
                  <a:cubicBezTo>
                    <a:pt x="76754" y="16132"/>
                    <a:pt x="76819" y="16130"/>
                    <a:pt x="76891" y="16123"/>
                  </a:cubicBezTo>
                  <a:cubicBezTo>
                    <a:pt x="77033" y="16012"/>
                    <a:pt x="77241" y="15836"/>
                    <a:pt x="77478" y="15662"/>
                  </a:cubicBezTo>
                  <a:cubicBezTo>
                    <a:pt x="77654" y="15726"/>
                    <a:pt x="77813" y="15789"/>
                    <a:pt x="77908" y="15836"/>
                  </a:cubicBezTo>
                  <a:lnTo>
                    <a:pt x="78591" y="15836"/>
                  </a:lnTo>
                  <a:cubicBezTo>
                    <a:pt x="78640" y="15726"/>
                    <a:pt x="78687" y="15646"/>
                    <a:pt x="78750" y="15535"/>
                  </a:cubicBezTo>
                  <a:cubicBezTo>
                    <a:pt x="78846" y="15662"/>
                    <a:pt x="78909" y="15741"/>
                    <a:pt x="78990" y="15853"/>
                  </a:cubicBezTo>
                  <a:cubicBezTo>
                    <a:pt x="79100" y="15836"/>
                    <a:pt x="79196" y="15821"/>
                    <a:pt x="79259" y="15821"/>
                  </a:cubicBezTo>
                  <a:cubicBezTo>
                    <a:pt x="79498" y="15614"/>
                    <a:pt x="79021" y="15535"/>
                    <a:pt x="79117" y="15359"/>
                  </a:cubicBezTo>
                  <a:lnTo>
                    <a:pt x="79323" y="15153"/>
                  </a:lnTo>
                  <a:cubicBezTo>
                    <a:pt x="79085" y="15137"/>
                    <a:pt x="78909" y="15122"/>
                    <a:pt x="78750" y="15105"/>
                  </a:cubicBezTo>
                  <a:cubicBezTo>
                    <a:pt x="78713" y="15093"/>
                    <a:pt x="78694" y="15049"/>
                    <a:pt x="78589" y="15049"/>
                  </a:cubicBezTo>
                  <a:cubicBezTo>
                    <a:pt x="78571" y="15049"/>
                    <a:pt x="78549" y="15051"/>
                    <a:pt x="78524" y="15054"/>
                  </a:cubicBezTo>
                  <a:lnTo>
                    <a:pt x="78524" y="15054"/>
                  </a:lnTo>
                  <a:cubicBezTo>
                    <a:pt x="78848" y="15002"/>
                    <a:pt x="78881" y="14867"/>
                    <a:pt x="79005" y="14851"/>
                  </a:cubicBezTo>
                  <a:cubicBezTo>
                    <a:pt x="79085" y="14882"/>
                    <a:pt x="79164" y="14931"/>
                    <a:pt x="79227" y="14978"/>
                  </a:cubicBezTo>
                  <a:cubicBezTo>
                    <a:pt x="79403" y="14867"/>
                    <a:pt x="79291" y="14740"/>
                    <a:pt x="79339" y="14628"/>
                  </a:cubicBezTo>
                  <a:cubicBezTo>
                    <a:pt x="79037" y="14533"/>
                    <a:pt x="78735" y="14422"/>
                    <a:pt x="78432" y="14327"/>
                  </a:cubicBezTo>
                  <a:cubicBezTo>
                    <a:pt x="77877" y="14136"/>
                    <a:pt x="77559" y="13960"/>
                    <a:pt x="77606" y="13865"/>
                  </a:cubicBezTo>
                  <a:cubicBezTo>
                    <a:pt x="77670" y="13831"/>
                    <a:pt x="77725" y="13818"/>
                    <a:pt x="77773" y="13818"/>
                  </a:cubicBezTo>
                  <a:cubicBezTo>
                    <a:pt x="77927" y="13818"/>
                    <a:pt x="78014" y="13953"/>
                    <a:pt x="78146" y="13977"/>
                  </a:cubicBezTo>
                  <a:cubicBezTo>
                    <a:pt x="78179" y="13972"/>
                    <a:pt x="78213" y="13971"/>
                    <a:pt x="78248" y="13971"/>
                  </a:cubicBezTo>
                  <a:cubicBezTo>
                    <a:pt x="78359" y="13971"/>
                    <a:pt x="78475" y="13988"/>
                    <a:pt x="78587" y="13988"/>
                  </a:cubicBezTo>
                  <a:cubicBezTo>
                    <a:pt x="78691" y="13988"/>
                    <a:pt x="78792" y="13973"/>
                    <a:pt x="78878" y="13913"/>
                  </a:cubicBezTo>
                  <a:cubicBezTo>
                    <a:pt x="78862" y="13833"/>
                    <a:pt x="78973" y="13722"/>
                    <a:pt x="78735" y="13706"/>
                  </a:cubicBezTo>
                  <a:cubicBezTo>
                    <a:pt x="78687" y="13754"/>
                    <a:pt x="78623" y="13786"/>
                    <a:pt x="78544" y="13833"/>
                  </a:cubicBezTo>
                  <a:cubicBezTo>
                    <a:pt x="78432" y="13769"/>
                    <a:pt x="78305" y="13706"/>
                    <a:pt x="78242" y="13674"/>
                  </a:cubicBezTo>
                  <a:cubicBezTo>
                    <a:pt x="78354" y="13500"/>
                    <a:pt x="78417" y="13404"/>
                    <a:pt x="78496" y="13292"/>
                  </a:cubicBezTo>
                  <a:cubicBezTo>
                    <a:pt x="78767" y="13261"/>
                    <a:pt x="79005" y="13165"/>
                    <a:pt x="79227" y="13086"/>
                  </a:cubicBezTo>
                  <a:cubicBezTo>
                    <a:pt x="79498" y="12991"/>
                    <a:pt x="79689" y="12800"/>
                    <a:pt x="79991" y="12752"/>
                  </a:cubicBezTo>
                  <a:cubicBezTo>
                    <a:pt x="80007" y="12688"/>
                    <a:pt x="80007" y="12656"/>
                    <a:pt x="80007" y="12609"/>
                  </a:cubicBezTo>
                  <a:cubicBezTo>
                    <a:pt x="80198" y="12482"/>
                    <a:pt x="80372" y="12370"/>
                    <a:pt x="80548" y="12243"/>
                  </a:cubicBezTo>
                  <a:lnTo>
                    <a:pt x="80802" y="12243"/>
                  </a:lnTo>
                  <a:cubicBezTo>
                    <a:pt x="80849" y="12164"/>
                    <a:pt x="80898" y="12084"/>
                    <a:pt x="80929" y="12005"/>
                  </a:cubicBezTo>
                  <a:cubicBezTo>
                    <a:pt x="81057" y="11973"/>
                    <a:pt x="81199" y="11942"/>
                    <a:pt x="81311" y="11925"/>
                  </a:cubicBezTo>
                  <a:cubicBezTo>
                    <a:pt x="81326" y="11862"/>
                    <a:pt x="81326" y="11814"/>
                    <a:pt x="81326" y="11766"/>
                  </a:cubicBezTo>
                  <a:cubicBezTo>
                    <a:pt x="81263" y="11703"/>
                    <a:pt x="81184" y="11655"/>
                    <a:pt x="81104" y="11607"/>
                  </a:cubicBezTo>
                  <a:lnTo>
                    <a:pt x="81104" y="11321"/>
                  </a:lnTo>
                  <a:cubicBezTo>
                    <a:pt x="81184" y="11274"/>
                    <a:pt x="81263" y="11226"/>
                    <a:pt x="81326" y="11178"/>
                  </a:cubicBezTo>
                  <a:lnTo>
                    <a:pt x="81326" y="10892"/>
                  </a:lnTo>
                  <a:cubicBezTo>
                    <a:pt x="81247" y="10829"/>
                    <a:pt x="81184" y="10780"/>
                    <a:pt x="81120" y="10733"/>
                  </a:cubicBezTo>
                  <a:cubicBezTo>
                    <a:pt x="81184" y="10701"/>
                    <a:pt x="81231" y="10670"/>
                    <a:pt x="81294" y="10621"/>
                  </a:cubicBezTo>
                  <a:lnTo>
                    <a:pt x="80770" y="9954"/>
                  </a:lnTo>
                  <a:cubicBezTo>
                    <a:pt x="80722" y="10002"/>
                    <a:pt x="80690" y="10049"/>
                    <a:pt x="80658" y="10081"/>
                  </a:cubicBezTo>
                  <a:cubicBezTo>
                    <a:pt x="80627" y="10129"/>
                    <a:pt x="80595" y="10176"/>
                    <a:pt x="80548" y="10240"/>
                  </a:cubicBezTo>
                  <a:cubicBezTo>
                    <a:pt x="80325" y="10065"/>
                    <a:pt x="80563" y="9843"/>
                    <a:pt x="80357" y="9667"/>
                  </a:cubicBezTo>
                  <a:lnTo>
                    <a:pt x="80357" y="9667"/>
                  </a:lnTo>
                  <a:cubicBezTo>
                    <a:pt x="80277" y="9716"/>
                    <a:pt x="80198" y="9747"/>
                    <a:pt x="80071" y="9826"/>
                  </a:cubicBezTo>
                  <a:cubicBezTo>
                    <a:pt x="80022" y="9572"/>
                    <a:pt x="79673" y="9413"/>
                    <a:pt x="79753" y="9143"/>
                  </a:cubicBezTo>
                  <a:cubicBezTo>
                    <a:pt x="79562" y="9080"/>
                    <a:pt x="79323" y="9080"/>
                    <a:pt x="79180" y="8936"/>
                  </a:cubicBezTo>
                  <a:cubicBezTo>
                    <a:pt x="79129" y="8951"/>
                    <a:pt x="79075" y="8955"/>
                    <a:pt x="79019" y="8955"/>
                  </a:cubicBezTo>
                  <a:cubicBezTo>
                    <a:pt x="78932" y="8955"/>
                    <a:pt x="78840" y="8944"/>
                    <a:pt x="78749" y="8944"/>
                  </a:cubicBezTo>
                  <a:cubicBezTo>
                    <a:pt x="78647" y="8944"/>
                    <a:pt x="78545" y="8958"/>
                    <a:pt x="78449" y="9016"/>
                  </a:cubicBezTo>
                  <a:cubicBezTo>
                    <a:pt x="78513" y="9063"/>
                    <a:pt x="78576" y="9112"/>
                    <a:pt x="78655" y="9159"/>
                  </a:cubicBezTo>
                  <a:cubicBezTo>
                    <a:pt x="78587" y="9212"/>
                    <a:pt x="78518" y="9236"/>
                    <a:pt x="78449" y="9236"/>
                  </a:cubicBezTo>
                  <a:cubicBezTo>
                    <a:pt x="78375" y="9236"/>
                    <a:pt x="78300" y="9208"/>
                    <a:pt x="78226" y="9159"/>
                  </a:cubicBezTo>
                  <a:lnTo>
                    <a:pt x="78226" y="8809"/>
                  </a:lnTo>
                  <a:lnTo>
                    <a:pt x="77892" y="8809"/>
                  </a:lnTo>
                  <a:lnTo>
                    <a:pt x="77654" y="8953"/>
                  </a:lnTo>
                  <a:cubicBezTo>
                    <a:pt x="77623" y="8959"/>
                    <a:pt x="77595" y="8962"/>
                    <a:pt x="77569" y="8962"/>
                  </a:cubicBezTo>
                  <a:cubicBezTo>
                    <a:pt x="77408" y="8962"/>
                    <a:pt x="77329" y="8850"/>
                    <a:pt x="77192" y="8809"/>
                  </a:cubicBezTo>
                  <a:cubicBezTo>
                    <a:pt x="77110" y="8879"/>
                    <a:pt x="77028" y="8950"/>
                    <a:pt x="76887" y="8950"/>
                  </a:cubicBezTo>
                  <a:cubicBezTo>
                    <a:pt x="76838" y="8950"/>
                    <a:pt x="76781" y="8941"/>
                    <a:pt x="76715" y="8921"/>
                  </a:cubicBezTo>
                  <a:cubicBezTo>
                    <a:pt x="76700" y="8872"/>
                    <a:pt x="76668" y="8809"/>
                    <a:pt x="76652" y="8745"/>
                  </a:cubicBezTo>
                  <a:cubicBezTo>
                    <a:pt x="76715" y="8713"/>
                    <a:pt x="76764" y="8666"/>
                    <a:pt x="76827" y="8666"/>
                  </a:cubicBezTo>
                  <a:cubicBezTo>
                    <a:pt x="76970" y="8650"/>
                    <a:pt x="77129" y="8650"/>
                    <a:pt x="77113" y="8539"/>
                  </a:cubicBezTo>
                  <a:lnTo>
                    <a:pt x="77113" y="8539"/>
                  </a:lnTo>
                  <a:cubicBezTo>
                    <a:pt x="77224" y="8554"/>
                    <a:pt x="77336" y="8603"/>
                    <a:pt x="77495" y="8666"/>
                  </a:cubicBezTo>
                  <a:cubicBezTo>
                    <a:pt x="77590" y="8666"/>
                    <a:pt x="77721" y="8659"/>
                    <a:pt x="77858" y="8659"/>
                  </a:cubicBezTo>
                  <a:cubicBezTo>
                    <a:pt x="77927" y="8659"/>
                    <a:pt x="77998" y="8661"/>
                    <a:pt x="78067" y="8666"/>
                  </a:cubicBezTo>
                  <a:cubicBezTo>
                    <a:pt x="78163" y="8666"/>
                    <a:pt x="78242" y="8713"/>
                    <a:pt x="78226" y="8809"/>
                  </a:cubicBezTo>
                  <a:cubicBezTo>
                    <a:pt x="78449" y="8809"/>
                    <a:pt x="78496" y="8650"/>
                    <a:pt x="78782" y="8554"/>
                  </a:cubicBezTo>
                  <a:cubicBezTo>
                    <a:pt x="78226" y="8554"/>
                    <a:pt x="78036" y="8317"/>
                    <a:pt x="77781" y="8141"/>
                  </a:cubicBezTo>
                  <a:cubicBezTo>
                    <a:pt x="77813" y="8030"/>
                    <a:pt x="77701" y="7903"/>
                    <a:pt x="77877" y="7808"/>
                  </a:cubicBezTo>
                  <a:cubicBezTo>
                    <a:pt x="77940" y="7808"/>
                    <a:pt x="78019" y="7808"/>
                    <a:pt x="78114" y="7791"/>
                  </a:cubicBezTo>
                  <a:cubicBezTo>
                    <a:pt x="78210" y="7681"/>
                    <a:pt x="78305" y="7537"/>
                    <a:pt x="78432" y="7378"/>
                  </a:cubicBezTo>
                  <a:cubicBezTo>
                    <a:pt x="78226" y="7378"/>
                    <a:pt x="78051" y="7363"/>
                    <a:pt x="77877" y="7363"/>
                  </a:cubicBezTo>
                  <a:cubicBezTo>
                    <a:pt x="77796" y="7314"/>
                    <a:pt x="77733" y="7267"/>
                    <a:pt x="77669" y="7235"/>
                  </a:cubicBezTo>
                  <a:cubicBezTo>
                    <a:pt x="77542" y="7299"/>
                    <a:pt x="77415" y="7346"/>
                    <a:pt x="77319" y="7378"/>
                  </a:cubicBezTo>
                  <a:cubicBezTo>
                    <a:pt x="77177" y="7331"/>
                    <a:pt x="77065" y="7282"/>
                    <a:pt x="77018" y="7251"/>
                  </a:cubicBezTo>
                  <a:cubicBezTo>
                    <a:pt x="76842" y="7314"/>
                    <a:pt x="76715" y="7346"/>
                    <a:pt x="76556" y="7410"/>
                  </a:cubicBezTo>
                  <a:cubicBezTo>
                    <a:pt x="76334" y="7235"/>
                    <a:pt x="76111" y="7060"/>
                    <a:pt x="75969" y="6949"/>
                  </a:cubicBezTo>
                  <a:cubicBezTo>
                    <a:pt x="75879" y="6937"/>
                    <a:pt x="75797" y="6934"/>
                    <a:pt x="75719" y="6934"/>
                  </a:cubicBezTo>
                  <a:cubicBezTo>
                    <a:pt x="75625" y="6934"/>
                    <a:pt x="75539" y="6939"/>
                    <a:pt x="75458" y="6939"/>
                  </a:cubicBezTo>
                  <a:cubicBezTo>
                    <a:pt x="75332" y="6939"/>
                    <a:pt x="75219" y="6927"/>
                    <a:pt x="75110" y="6869"/>
                  </a:cubicBezTo>
                  <a:cubicBezTo>
                    <a:pt x="75301" y="6790"/>
                    <a:pt x="75507" y="6742"/>
                    <a:pt x="75666" y="6678"/>
                  </a:cubicBezTo>
                  <a:cubicBezTo>
                    <a:pt x="75810" y="6742"/>
                    <a:pt x="75937" y="6774"/>
                    <a:pt x="76047" y="6822"/>
                  </a:cubicBezTo>
                  <a:cubicBezTo>
                    <a:pt x="76159" y="6742"/>
                    <a:pt x="76238" y="6695"/>
                    <a:pt x="76334" y="6646"/>
                  </a:cubicBezTo>
                  <a:lnTo>
                    <a:pt x="76764" y="6646"/>
                  </a:lnTo>
                  <a:cubicBezTo>
                    <a:pt x="76874" y="6536"/>
                    <a:pt x="76970" y="6409"/>
                    <a:pt x="77082" y="6313"/>
                  </a:cubicBezTo>
                  <a:cubicBezTo>
                    <a:pt x="77209" y="6201"/>
                    <a:pt x="77463" y="6138"/>
                    <a:pt x="77272" y="5963"/>
                  </a:cubicBezTo>
                  <a:cubicBezTo>
                    <a:pt x="77192" y="5937"/>
                    <a:pt x="77116" y="5926"/>
                    <a:pt x="77042" y="5926"/>
                  </a:cubicBezTo>
                  <a:cubicBezTo>
                    <a:pt x="76853" y="5926"/>
                    <a:pt x="76681" y="5996"/>
                    <a:pt x="76509" y="6042"/>
                  </a:cubicBezTo>
                  <a:cubicBezTo>
                    <a:pt x="76461" y="6010"/>
                    <a:pt x="76397" y="5979"/>
                    <a:pt x="76334" y="5932"/>
                  </a:cubicBezTo>
                  <a:cubicBezTo>
                    <a:pt x="76270" y="5979"/>
                    <a:pt x="76191" y="6027"/>
                    <a:pt x="76096" y="6074"/>
                  </a:cubicBezTo>
                  <a:lnTo>
                    <a:pt x="74569" y="6074"/>
                  </a:lnTo>
                  <a:cubicBezTo>
                    <a:pt x="74538" y="6074"/>
                    <a:pt x="74506" y="6042"/>
                    <a:pt x="74489" y="6027"/>
                  </a:cubicBezTo>
                  <a:cubicBezTo>
                    <a:pt x="74362" y="5932"/>
                    <a:pt x="74092" y="5868"/>
                    <a:pt x="74283" y="5677"/>
                  </a:cubicBezTo>
                  <a:cubicBezTo>
                    <a:pt x="74458" y="5645"/>
                    <a:pt x="74665" y="5629"/>
                    <a:pt x="74871" y="5614"/>
                  </a:cubicBezTo>
                  <a:cubicBezTo>
                    <a:pt x="74871" y="5470"/>
                    <a:pt x="74935" y="5359"/>
                    <a:pt x="74807" y="5232"/>
                  </a:cubicBezTo>
                  <a:cubicBezTo>
                    <a:pt x="74585" y="5215"/>
                    <a:pt x="74330" y="5215"/>
                    <a:pt x="74092" y="5200"/>
                  </a:cubicBezTo>
                  <a:cubicBezTo>
                    <a:pt x="74029" y="5168"/>
                    <a:pt x="73981" y="5120"/>
                    <a:pt x="73917" y="5088"/>
                  </a:cubicBezTo>
                  <a:cubicBezTo>
                    <a:pt x="73798" y="5069"/>
                    <a:pt x="73676" y="5063"/>
                    <a:pt x="73552" y="5063"/>
                  </a:cubicBezTo>
                  <a:cubicBezTo>
                    <a:pt x="73365" y="5063"/>
                    <a:pt x="73173" y="5076"/>
                    <a:pt x="72978" y="5076"/>
                  </a:cubicBezTo>
                  <a:cubicBezTo>
                    <a:pt x="72784" y="5076"/>
                    <a:pt x="72587" y="5063"/>
                    <a:pt x="72391" y="5009"/>
                  </a:cubicBezTo>
                  <a:cubicBezTo>
                    <a:pt x="72598" y="4946"/>
                    <a:pt x="72740" y="4897"/>
                    <a:pt x="72884" y="4850"/>
                  </a:cubicBezTo>
                  <a:cubicBezTo>
                    <a:pt x="72884" y="4787"/>
                    <a:pt x="72899" y="4738"/>
                    <a:pt x="72899" y="4691"/>
                  </a:cubicBezTo>
                  <a:cubicBezTo>
                    <a:pt x="73043" y="4643"/>
                    <a:pt x="73186" y="4596"/>
                    <a:pt x="73329" y="4564"/>
                  </a:cubicBezTo>
                  <a:cubicBezTo>
                    <a:pt x="73361" y="4357"/>
                    <a:pt x="73122" y="4310"/>
                    <a:pt x="72995" y="4214"/>
                  </a:cubicBezTo>
                  <a:cubicBezTo>
                    <a:pt x="72916" y="4261"/>
                    <a:pt x="72836" y="4293"/>
                    <a:pt x="72789" y="4325"/>
                  </a:cubicBezTo>
                  <a:cubicBezTo>
                    <a:pt x="72645" y="4278"/>
                    <a:pt x="72534" y="4230"/>
                    <a:pt x="72439" y="4183"/>
                  </a:cubicBezTo>
                  <a:cubicBezTo>
                    <a:pt x="72280" y="4246"/>
                    <a:pt x="72185" y="4293"/>
                    <a:pt x="72073" y="4325"/>
                  </a:cubicBezTo>
                  <a:cubicBezTo>
                    <a:pt x="72009" y="4278"/>
                    <a:pt x="71962" y="4246"/>
                    <a:pt x="71867" y="4198"/>
                  </a:cubicBezTo>
                  <a:lnTo>
                    <a:pt x="70913" y="4198"/>
                  </a:lnTo>
                  <a:cubicBezTo>
                    <a:pt x="70817" y="4024"/>
                    <a:pt x="70531" y="3992"/>
                    <a:pt x="70467" y="3801"/>
                  </a:cubicBezTo>
                  <a:cubicBezTo>
                    <a:pt x="70690" y="3785"/>
                    <a:pt x="70896" y="3769"/>
                    <a:pt x="71246" y="3721"/>
                  </a:cubicBezTo>
                  <a:cubicBezTo>
                    <a:pt x="70832" y="3610"/>
                    <a:pt x="70928" y="3371"/>
                    <a:pt x="70673" y="3260"/>
                  </a:cubicBezTo>
                  <a:cubicBezTo>
                    <a:pt x="70769" y="3197"/>
                    <a:pt x="70881" y="3133"/>
                    <a:pt x="70991" y="3070"/>
                  </a:cubicBezTo>
                  <a:cubicBezTo>
                    <a:pt x="71231" y="3149"/>
                    <a:pt x="71326" y="3324"/>
                    <a:pt x="71468" y="3498"/>
                  </a:cubicBezTo>
                  <a:cubicBezTo>
                    <a:pt x="71517" y="3403"/>
                    <a:pt x="71564" y="3308"/>
                    <a:pt x="71612" y="3229"/>
                  </a:cubicBezTo>
                  <a:lnTo>
                    <a:pt x="72136" y="3180"/>
                  </a:lnTo>
                  <a:cubicBezTo>
                    <a:pt x="72344" y="3053"/>
                    <a:pt x="72518" y="2894"/>
                    <a:pt x="72820" y="2879"/>
                  </a:cubicBezTo>
                  <a:cubicBezTo>
                    <a:pt x="72874" y="2785"/>
                    <a:pt x="72981" y="2770"/>
                    <a:pt x="73097" y="2770"/>
                  </a:cubicBezTo>
                  <a:cubicBezTo>
                    <a:pt x="73152" y="2770"/>
                    <a:pt x="73208" y="2774"/>
                    <a:pt x="73262" y="2774"/>
                  </a:cubicBezTo>
                  <a:cubicBezTo>
                    <a:pt x="73368" y="2774"/>
                    <a:pt x="73465" y="2761"/>
                    <a:pt x="73520" y="2688"/>
                  </a:cubicBezTo>
                  <a:cubicBezTo>
                    <a:pt x="73448" y="2637"/>
                    <a:pt x="73369" y="2626"/>
                    <a:pt x="73287" y="2626"/>
                  </a:cubicBezTo>
                  <a:cubicBezTo>
                    <a:pt x="73225" y="2626"/>
                    <a:pt x="73161" y="2633"/>
                    <a:pt x="73097" y="2633"/>
                  </a:cubicBezTo>
                  <a:cubicBezTo>
                    <a:pt x="73063" y="2633"/>
                    <a:pt x="73028" y="2631"/>
                    <a:pt x="72995" y="2624"/>
                  </a:cubicBezTo>
                  <a:cubicBezTo>
                    <a:pt x="72916" y="2576"/>
                    <a:pt x="72836" y="2529"/>
                    <a:pt x="72645" y="2417"/>
                  </a:cubicBezTo>
                  <a:cubicBezTo>
                    <a:pt x="72534" y="2544"/>
                    <a:pt x="72439" y="2672"/>
                    <a:pt x="72312" y="2815"/>
                  </a:cubicBezTo>
                  <a:cubicBezTo>
                    <a:pt x="72136" y="2752"/>
                    <a:pt x="72009" y="2703"/>
                    <a:pt x="71882" y="2656"/>
                  </a:cubicBezTo>
                  <a:cubicBezTo>
                    <a:pt x="71771" y="2688"/>
                    <a:pt x="71627" y="2752"/>
                    <a:pt x="71500" y="2799"/>
                  </a:cubicBezTo>
                  <a:cubicBezTo>
                    <a:pt x="71373" y="2720"/>
                    <a:pt x="71294" y="2672"/>
                    <a:pt x="71231" y="2640"/>
                  </a:cubicBezTo>
                  <a:cubicBezTo>
                    <a:pt x="71119" y="2688"/>
                    <a:pt x="71008" y="2735"/>
                    <a:pt x="70896" y="2799"/>
                  </a:cubicBezTo>
                  <a:cubicBezTo>
                    <a:pt x="70737" y="2735"/>
                    <a:pt x="70642" y="2688"/>
                    <a:pt x="70531" y="2640"/>
                  </a:cubicBezTo>
                  <a:cubicBezTo>
                    <a:pt x="70451" y="2688"/>
                    <a:pt x="70372" y="2735"/>
                    <a:pt x="70245" y="2799"/>
                  </a:cubicBezTo>
                  <a:cubicBezTo>
                    <a:pt x="70101" y="2735"/>
                    <a:pt x="69959" y="2672"/>
                    <a:pt x="69815" y="2624"/>
                  </a:cubicBezTo>
                  <a:cubicBezTo>
                    <a:pt x="69789" y="2619"/>
                    <a:pt x="69762" y="2617"/>
                    <a:pt x="69734" y="2617"/>
                  </a:cubicBezTo>
                  <a:cubicBezTo>
                    <a:pt x="69671" y="2617"/>
                    <a:pt x="69605" y="2627"/>
                    <a:pt x="69543" y="2627"/>
                  </a:cubicBezTo>
                  <a:cubicBezTo>
                    <a:pt x="69464" y="2627"/>
                    <a:pt x="69390" y="2612"/>
                    <a:pt x="69338" y="2544"/>
                  </a:cubicBezTo>
                  <a:cubicBezTo>
                    <a:pt x="69450" y="2481"/>
                    <a:pt x="69560" y="2402"/>
                    <a:pt x="69656" y="2338"/>
                  </a:cubicBezTo>
                  <a:cubicBezTo>
                    <a:pt x="69736" y="2385"/>
                    <a:pt x="69815" y="2434"/>
                    <a:pt x="69910" y="2497"/>
                  </a:cubicBezTo>
                  <a:cubicBezTo>
                    <a:pt x="70006" y="2481"/>
                    <a:pt x="70101" y="2465"/>
                    <a:pt x="70213" y="2434"/>
                  </a:cubicBezTo>
                  <a:lnTo>
                    <a:pt x="70213" y="2116"/>
                  </a:lnTo>
                  <a:cubicBezTo>
                    <a:pt x="70101" y="2052"/>
                    <a:pt x="69974" y="1925"/>
                    <a:pt x="69831" y="1925"/>
                  </a:cubicBezTo>
                  <a:cubicBezTo>
                    <a:pt x="69624" y="1908"/>
                    <a:pt x="69545" y="1781"/>
                    <a:pt x="69370" y="1766"/>
                  </a:cubicBezTo>
                  <a:cubicBezTo>
                    <a:pt x="69348" y="1764"/>
                    <a:pt x="69326" y="1763"/>
                    <a:pt x="69304" y="1763"/>
                  </a:cubicBezTo>
                  <a:cubicBezTo>
                    <a:pt x="69249" y="1763"/>
                    <a:pt x="69191" y="1768"/>
                    <a:pt x="69135" y="1768"/>
                  </a:cubicBezTo>
                  <a:cubicBezTo>
                    <a:pt x="69041" y="1768"/>
                    <a:pt x="68953" y="1755"/>
                    <a:pt x="68893" y="1686"/>
                  </a:cubicBezTo>
                  <a:cubicBezTo>
                    <a:pt x="69052" y="1622"/>
                    <a:pt x="69100" y="1480"/>
                    <a:pt x="69323" y="1480"/>
                  </a:cubicBezTo>
                  <a:cubicBezTo>
                    <a:pt x="69338" y="1477"/>
                    <a:pt x="69352" y="1475"/>
                    <a:pt x="69366" y="1475"/>
                  </a:cubicBezTo>
                  <a:cubicBezTo>
                    <a:pt x="69519" y="1475"/>
                    <a:pt x="69623" y="1640"/>
                    <a:pt x="69778" y="1640"/>
                  </a:cubicBezTo>
                  <a:cubicBezTo>
                    <a:pt x="69835" y="1640"/>
                    <a:pt x="69898" y="1618"/>
                    <a:pt x="69974" y="1559"/>
                  </a:cubicBezTo>
                  <a:cubicBezTo>
                    <a:pt x="69974" y="1511"/>
                    <a:pt x="69990" y="1480"/>
                    <a:pt x="69990" y="1416"/>
                  </a:cubicBezTo>
                  <a:cubicBezTo>
                    <a:pt x="69927" y="1368"/>
                    <a:pt x="69863" y="1321"/>
                    <a:pt x="69783" y="1257"/>
                  </a:cubicBezTo>
                  <a:cubicBezTo>
                    <a:pt x="69847" y="1209"/>
                    <a:pt x="69927" y="1162"/>
                    <a:pt x="69990" y="1113"/>
                  </a:cubicBezTo>
                  <a:lnTo>
                    <a:pt x="69990" y="907"/>
                  </a:lnTo>
                  <a:cubicBezTo>
                    <a:pt x="69981" y="908"/>
                    <a:pt x="69971" y="909"/>
                    <a:pt x="69962" y="909"/>
                  </a:cubicBezTo>
                  <a:cubicBezTo>
                    <a:pt x="69809" y="909"/>
                    <a:pt x="69759" y="793"/>
                    <a:pt x="69609" y="748"/>
                  </a:cubicBezTo>
                  <a:lnTo>
                    <a:pt x="69052" y="748"/>
                  </a:lnTo>
                  <a:cubicBezTo>
                    <a:pt x="68988" y="685"/>
                    <a:pt x="68877" y="558"/>
                    <a:pt x="68814" y="477"/>
                  </a:cubicBezTo>
                  <a:lnTo>
                    <a:pt x="68098" y="477"/>
                  </a:lnTo>
                  <a:cubicBezTo>
                    <a:pt x="68002" y="541"/>
                    <a:pt x="67923" y="573"/>
                    <a:pt x="67860" y="605"/>
                  </a:cubicBezTo>
                  <a:cubicBezTo>
                    <a:pt x="67780" y="541"/>
                    <a:pt x="67733" y="509"/>
                    <a:pt x="67669" y="477"/>
                  </a:cubicBezTo>
                  <a:cubicBezTo>
                    <a:pt x="67528" y="470"/>
                    <a:pt x="67388" y="468"/>
                    <a:pt x="67248" y="468"/>
                  </a:cubicBezTo>
                  <a:cubicBezTo>
                    <a:pt x="66998" y="468"/>
                    <a:pt x="66751" y="475"/>
                    <a:pt x="66508" y="475"/>
                  </a:cubicBezTo>
                  <a:cubicBezTo>
                    <a:pt x="66286" y="475"/>
                    <a:pt x="66068" y="469"/>
                    <a:pt x="65856" y="446"/>
                  </a:cubicBezTo>
                  <a:cubicBezTo>
                    <a:pt x="65761" y="399"/>
                    <a:pt x="65713" y="367"/>
                    <a:pt x="65666" y="335"/>
                  </a:cubicBezTo>
                  <a:cubicBezTo>
                    <a:pt x="65586" y="382"/>
                    <a:pt x="65507" y="430"/>
                    <a:pt x="65490" y="430"/>
                  </a:cubicBezTo>
                  <a:cubicBezTo>
                    <a:pt x="65419" y="456"/>
                    <a:pt x="65361" y="467"/>
                    <a:pt x="65312" y="467"/>
                  </a:cubicBezTo>
                  <a:cubicBezTo>
                    <a:pt x="65155" y="467"/>
                    <a:pt x="65095" y="359"/>
                    <a:pt x="64998" y="335"/>
                  </a:cubicBezTo>
                  <a:lnTo>
                    <a:pt x="64553" y="335"/>
                  </a:lnTo>
                  <a:cubicBezTo>
                    <a:pt x="64441" y="382"/>
                    <a:pt x="64362" y="430"/>
                    <a:pt x="64314" y="462"/>
                  </a:cubicBezTo>
                  <a:lnTo>
                    <a:pt x="63662" y="462"/>
                  </a:lnTo>
                  <a:cubicBezTo>
                    <a:pt x="63550" y="399"/>
                    <a:pt x="63455" y="350"/>
                    <a:pt x="63423" y="335"/>
                  </a:cubicBezTo>
                  <a:lnTo>
                    <a:pt x="62740" y="335"/>
                  </a:lnTo>
                  <a:cubicBezTo>
                    <a:pt x="62660" y="399"/>
                    <a:pt x="62613" y="430"/>
                    <a:pt x="62549" y="462"/>
                  </a:cubicBezTo>
                  <a:cubicBezTo>
                    <a:pt x="62486" y="414"/>
                    <a:pt x="62406" y="367"/>
                    <a:pt x="62327" y="318"/>
                  </a:cubicBezTo>
                  <a:lnTo>
                    <a:pt x="61945" y="318"/>
                  </a:lnTo>
                  <a:cubicBezTo>
                    <a:pt x="61659" y="430"/>
                    <a:pt x="61420" y="509"/>
                    <a:pt x="61229" y="589"/>
                  </a:cubicBezTo>
                  <a:cubicBezTo>
                    <a:pt x="60928" y="494"/>
                    <a:pt x="60657" y="399"/>
                    <a:pt x="60339" y="287"/>
                  </a:cubicBezTo>
                  <a:cubicBezTo>
                    <a:pt x="60196" y="414"/>
                    <a:pt x="60052" y="526"/>
                    <a:pt x="59925" y="636"/>
                  </a:cubicBezTo>
                  <a:cubicBezTo>
                    <a:pt x="59321" y="367"/>
                    <a:pt x="59210" y="335"/>
                    <a:pt x="58749" y="335"/>
                  </a:cubicBezTo>
                  <a:cubicBezTo>
                    <a:pt x="58670" y="382"/>
                    <a:pt x="58590" y="430"/>
                    <a:pt x="58543" y="462"/>
                  </a:cubicBezTo>
                  <a:lnTo>
                    <a:pt x="57938" y="462"/>
                  </a:lnTo>
                  <a:cubicBezTo>
                    <a:pt x="57731" y="382"/>
                    <a:pt x="57620" y="350"/>
                    <a:pt x="57508" y="303"/>
                  </a:cubicBezTo>
                  <a:cubicBezTo>
                    <a:pt x="57381" y="367"/>
                    <a:pt x="57302" y="414"/>
                    <a:pt x="57222" y="462"/>
                  </a:cubicBezTo>
                  <a:cubicBezTo>
                    <a:pt x="57143" y="414"/>
                    <a:pt x="57063" y="367"/>
                    <a:pt x="56984" y="335"/>
                  </a:cubicBezTo>
                  <a:lnTo>
                    <a:pt x="56555" y="335"/>
                  </a:lnTo>
                  <a:cubicBezTo>
                    <a:pt x="56476" y="271"/>
                    <a:pt x="56396" y="223"/>
                    <a:pt x="56300" y="176"/>
                  </a:cubicBezTo>
                  <a:lnTo>
                    <a:pt x="55219" y="176"/>
                  </a:lnTo>
                  <a:cubicBezTo>
                    <a:pt x="55124" y="128"/>
                    <a:pt x="55060" y="96"/>
                    <a:pt x="54981" y="49"/>
                  </a:cubicBezTo>
                  <a:cubicBezTo>
                    <a:pt x="54901" y="96"/>
                    <a:pt x="54822" y="128"/>
                    <a:pt x="54758" y="176"/>
                  </a:cubicBezTo>
                  <a:cubicBezTo>
                    <a:pt x="54678" y="128"/>
                    <a:pt x="54631" y="96"/>
                    <a:pt x="54568" y="49"/>
                  </a:cubicBezTo>
                  <a:lnTo>
                    <a:pt x="54074" y="49"/>
                  </a:lnTo>
                  <a:cubicBezTo>
                    <a:pt x="53995" y="112"/>
                    <a:pt x="53947" y="144"/>
                    <a:pt x="53883" y="176"/>
                  </a:cubicBezTo>
                  <a:cubicBezTo>
                    <a:pt x="53804" y="128"/>
                    <a:pt x="53741" y="81"/>
                    <a:pt x="53661" y="49"/>
                  </a:cubicBezTo>
                  <a:cubicBezTo>
                    <a:pt x="53582" y="81"/>
                    <a:pt x="53502" y="128"/>
                    <a:pt x="53423" y="176"/>
                  </a:cubicBezTo>
                  <a:cubicBezTo>
                    <a:pt x="53343" y="176"/>
                    <a:pt x="53041" y="81"/>
                    <a:pt x="52961" y="49"/>
                  </a:cubicBezTo>
                  <a:lnTo>
                    <a:pt x="51880" y="49"/>
                  </a:lnTo>
                  <a:cubicBezTo>
                    <a:pt x="51785" y="96"/>
                    <a:pt x="51689" y="144"/>
                    <a:pt x="51674" y="159"/>
                  </a:cubicBezTo>
                  <a:cubicBezTo>
                    <a:pt x="51590" y="190"/>
                    <a:pt x="51517" y="201"/>
                    <a:pt x="51450" y="201"/>
                  </a:cubicBezTo>
                  <a:cubicBezTo>
                    <a:pt x="51196" y="201"/>
                    <a:pt x="51035" y="32"/>
                    <a:pt x="50784" y="32"/>
                  </a:cubicBezTo>
                  <a:cubicBezTo>
                    <a:pt x="50720" y="81"/>
                    <a:pt x="50640" y="128"/>
                    <a:pt x="50544" y="176"/>
                  </a:cubicBezTo>
                  <a:lnTo>
                    <a:pt x="46999" y="176"/>
                  </a:lnTo>
                  <a:cubicBezTo>
                    <a:pt x="46904" y="128"/>
                    <a:pt x="46792" y="81"/>
                    <a:pt x="46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35"/>
          <p:cNvSpPr txBox="1">
            <a:spLocks noGrp="1"/>
          </p:cNvSpPr>
          <p:nvPr>
            <p:ph type="subTitle" idx="3"/>
          </p:nvPr>
        </p:nvSpPr>
        <p:spPr>
          <a:xfrm>
            <a:off x="981688" y="2287813"/>
            <a:ext cx="32499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</a:t>
            </a:r>
            <a:endParaRPr dirty="0"/>
          </a:p>
        </p:txBody>
      </p:sp>
      <p:sp>
        <p:nvSpPr>
          <p:cNvPr id="271" name="Google Shape;271;p35"/>
          <p:cNvSpPr txBox="1">
            <a:spLocks noGrp="1"/>
          </p:cNvSpPr>
          <p:nvPr>
            <p:ph type="subTitle" idx="4"/>
          </p:nvPr>
        </p:nvSpPr>
        <p:spPr>
          <a:xfrm>
            <a:off x="4783525" y="2287825"/>
            <a:ext cx="32499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Solução</a:t>
            </a:r>
            <a:endParaRPr dirty="0"/>
          </a:p>
        </p:txBody>
      </p:sp>
      <p:grpSp>
        <p:nvGrpSpPr>
          <p:cNvPr id="272" name="Google Shape;272;p35"/>
          <p:cNvGrpSpPr/>
          <p:nvPr/>
        </p:nvGrpSpPr>
        <p:grpSpPr>
          <a:xfrm>
            <a:off x="8033425" y="4277349"/>
            <a:ext cx="604655" cy="482923"/>
            <a:chOff x="5879425" y="4466724"/>
            <a:chExt cx="604655" cy="482923"/>
          </a:xfrm>
        </p:grpSpPr>
        <p:sp>
          <p:nvSpPr>
            <p:cNvPr id="273" name="Google Shape;273;p35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5"/>
          <p:cNvSpPr/>
          <p:nvPr/>
        </p:nvSpPr>
        <p:spPr>
          <a:xfrm rot="379797">
            <a:off x="-572657" y="42201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5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gronomy Business Plan by Slidesgo">
  <a:themeElements>
    <a:clrScheme name="Simple Light">
      <a:dk1>
        <a:srgbClr val="000000"/>
      </a:dk1>
      <a:lt1>
        <a:srgbClr val="FFFFFF"/>
      </a:lt1>
      <a:dk2>
        <a:srgbClr val="F7F2E4"/>
      </a:dk2>
      <a:lt2>
        <a:srgbClr val="321609"/>
      </a:lt2>
      <a:accent1>
        <a:srgbClr val="85200C"/>
      </a:accent1>
      <a:accent2>
        <a:srgbClr val="321609"/>
      </a:accent2>
      <a:accent3>
        <a:srgbClr val="F7F2E4"/>
      </a:accent3>
      <a:accent4>
        <a:srgbClr val="955530"/>
      </a:accent4>
      <a:accent5>
        <a:srgbClr val="797129"/>
      </a:accent5>
      <a:accent6>
        <a:srgbClr val="F7F2E4"/>
      </a:accent6>
      <a:hlink>
        <a:srgbClr val="32160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537</Words>
  <Application>Microsoft Office PowerPoint</Application>
  <PresentationFormat>Apresentação na tela (16:9)</PresentationFormat>
  <Paragraphs>96</Paragraphs>
  <Slides>21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Arial</vt:lpstr>
      <vt:lpstr>EB Garamond</vt:lpstr>
      <vt:lpstr>Nunito</vt:lpstr>
      <vt:lpstr>Nunito Sans</vt:lpstr>
      <vt:lpstr>Agronomy Business Plan by Slidesgo</vt:lpstr>
      <vt:lpstr>TECHBERRY</vt:lpstr>
      <vt:lpstr>Integrantes do projeto:</vt:lpstr>
      <vt:lpstr>Passos</vt:lpstr>
      <vt:lpstr>Quem somos?</vt:lpstr>
      <vt:lpstr>Foco no agronegócio</vt:lpstr>
      <vt:lpstr>Contexto</vt:lpstr>
      <vt:lpstr>Desafio                         Raking de área de produção (ha)</vt:lpstr>
      <vt:lpstr>Problemas e Solução</vt:lpstr>
      <vt:lpstr>Problema vs. Solução</vt:lpstr>
      <vt:lpstr>Diagrama e visão de negócio</vt:lpstr>
      <vt:lpstr>Diagrama da visao de negócio:</vt:lpstr>
      <vt:lpstr>Backlog</vt:lpstr>
      <vt:lpstr>Protótipos</vt:lpstr>
      <vt:lpstr>Protótipo do site institucional:</vt:lpstr>
      <vt:lpstr>Protótipo do site institucional:</vt:lpstr>
      <vt:lpstr>Simulador financeiro</vt:lpstr>
      <vt:lpstr>Banco de dados</vt:lpstr>
      <vt:lpstr>Sensores e arduino</vt:lpstr>
      <vt:lpstr>Visão de futuro</vt:lpstr>
      <vt:lpstr>Conclusão de visão de futuro: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TECHBERRY</dc:title>
  <cp:lastModifiedBy>Leonardo Bianchi</cp:lastModifiedBy>
  <cp:revision>7</cp:revision>
  <dcterms:modified xsi:type="dcterms:W3CDTF">2022-03-15T19:55:40Z</dcterms:modified>
</cp:coreProperties>
</file>